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3" r:id="rId5"/>
    <p:sldMasterId id="2147483811" r:id="rId6"/>
    <p:sldMasterId id="2147483828" r:id="rId7"/>
    <p:sldMasterId id="2147483837" r:id="rId8"/>
    <p:sldMasterId id="2147483852" r:id="rId9"/>
    <p:sldMasterId id="2147483687" r:id="rId10"/>
    <p:sldMasterId id="2147483790" r:id="rId11"/>
    <p:sldMasterId id="2147483719" r:id="rId12"/>
  </p:sldMasterIdLst>
  <p:notesMasterIdLst>
    <p:notesMasterId r:id="rId28"/>
  </p:notesMasterIdLst>
  <p:handoutMasterIdLst>
    <p:handoutMasterId r:id="rId29"/>
  </p:handoutMasterIdLst>
  <p:sldIdLst>
    <p:sldId id="1230" r:id="rId13"/>
    <p:sldId id="2147470993" r:id="rId14"/>
    <p:sldId id="2147470995" r:id="rId15"/>
    <p:sldId id="379" r:id="rId16"/>
    <p:sldId id="2147470981" r:id="rId17"/>
    <p:sldId id="2147470983" r:id="rId18"/>
    <p:sldId id="2147470984" r:id="rId19"/>
    <p:sldId id="2147470985" r:id="rId20"/>
    <p:sldId id="2147470986" r:id="rId21"/>
    <p:sldId id="2147470987" r:id="rId22"/>
    <p:sldId id="2147470991" r:id="rId23"/>
    <p:sldId id="2147470999" r:id="rId24"/>
    <p:sldId id="2147470996" r:id="rId25"/>
    <p:sldId id="2147470998" r:id="rId26"/>
    <p:sldId id="2147471001" r:id="rId2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406"/>
    <a:srgbClr val="4C3B3A"/>
    <a:srgbClr val="0E0A12"/>
    <a:srgbClr val="A53604"/>
    <a:srgbClr val="4F281E"/>
    <a:srgbClr val="DE5116"/>
    <a:srgbClr val="CDC2BE"/>
    <a:srgbClr val="C4BCB6"/>
    <a:srgbClr val="A4AFC1"/>
    <a:srgbClr val="A4B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2857" autoAdjust="0"/>
  </p:normalViewPr>
  <p:slideViewPr>
    <p:cSldViewPr snapToGrid="0" showGuides="1">
      <p:cViewPr varScale="1">
        <p:scale>
          <a:sx n="99" d="100"/>
          <a:sy n="99" d="100"/>
        </p:scale>
        <p:origin x="94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38"/>
    </p:cViewPr>
  </p:sorterViewPr>
  <p:notesViewPr>
    <p:cSldViewPr snapToGrid="0" showGuides="1">
      <p:cViewPr varScale="1">
        <p:scale>
          <a:sx n="117" d="100"/>
          <a:sy n="117" d="100"/>
        </p:scale>
        <p:origin x="41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AC7EE-8F0E-43D8-986D-BC41617FAE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1117F4BD-EF4E-4E27-8CD9-F158060D1D1B}">
      <dgm:prSet phldrT="[Teksts]" custT="1"/>
      <dgm:spPr/>
      <dgm:t>
        <a:bodyPr/>
        <a:lstStyle/>
        <a:p>
          <a:r>
            <a:rPr lang="lv-LV" sz="2000" b="1" noProof="0" dirty="0">
              <a:latin typeface="+mn-lt"/>
            </a:rPr>
            <a:t>Misija</a:t>
          </a:r>
          <a:endParaRPr lang="en-GB" sz="1800" b="1" noProof="0" dirty="0">
            <a:latin typeface="+mn-lt"/>
          </a:endParaRPr>
        </a:p>
      </dgm:t>
    </dgm:pt>
    <dgm:pt modelId="{0E386908-1F76-4FE1-91F2-4496B2C4AD49}" type="parTrans" cxnId="{03ACDB0F-C3C3-4940-B21F-C45CE6E2F281}">
      <dgm:prSet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A3D64AC8-1C67-4D48-98DC-D7A836BEFB5C}" type="sibTrans" cxnId="{03ACDB0F-C3C3-4940-B21F-C45CE6E2F281}">
      <dgm:prSet custT="1"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A050B4A7-AD53-4A5C-8081-4A92927FC76A}">
      <dgm:prSet phldrT="[Teksts]" custT="1"/>
      <dgm:spPr/>
      <dgm:t>
        <a:bodyPr/>
        <a:lstStyle/>
        <a:p>
          <a:pPr>
            <a:buNone/>
          </a:pPr>
          <a:r>
            <a:rPr lang="lv-LV" sz="1800" b="0" noProof="0" dirty="0">
              <a:latin typeface="+mn-lt"/>
            </a:rPr>
            <a:t>Strādāt Latvijas labā</a:t>
          </a:r>
          <a:endParaRPr lang="en-GB" sz="1800" noProof="0" dirty="0">
            <a:latin typeface="+mn-lt"/>
          </a:endParaRPr>
        </a:p>
      </dgm:t>
    </dgm:pt>
    <dgm:pt modelId="{A928F554-0F9C-4663-A3AE-850BC2DA06B9}" type="parTrans" cxnId="{269BDE8F-99D9-4439-92D3-BA31B0DA0916}">
      <dgm:prSet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18089856-A8C9-457F-8808-A93AFDB4EBEA}" type="sibTrans" cxnId="{269BDE8F-99D9-4439-92D3-BA31B0DA0916}">
      <dgm:prSet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437D4C07-1AAE-459C-AC3F-66A988652B83}">
      <dgm:prSet phldrT="[Teksts]" custT="1"/>
      <dgm:spPr/>
      <dgm:t>
        <a:bodyPr/>
        <a:lstStyle/>
        <a:p>
          <a:r>
            <a:rPr lang="lv-LV" sz="2000" b="1" noProof="0" dirty="0">
              <a:latin typeface="+mn-lt"/>
            </a:rPr>
            <a:t>Vīzija</a:t>
          </a:r>
          <a:endParaRPr lang="en-GB" sz="1800" b="1" noProof="0" dirty="0">
            <a:latin typeface="+mn-lt"/>
          </a:endParaRPr>
        </a:p>
      </dgm:t>
    </dgm:pt>
    <dgm:pt modelId="{14E584FA-AA2D-4A38-979F-FE8E7BE9ADD1}" type="parTrans" cxnId="{65079ACF-C1E2-4C44-8B5F-A29E79A1A641}">
      <dgm:prSet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A2C86BD4-215D-44BE-A318-20EC2F169EC4}" type="sibTrans" cxnId="{65079ACF-C1E2-4C44-8B5F-A29E79A1A641}">
      <dgm:prSet custT="1"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861D1307-8C46-439A-9FB0-2922A3549693}">
      <dgm:prSet phldrT="[Teksts]" custT="1"/>
      <dgm:spPr/>
      <dgm:t>
        <a:bodyPr/>
        <a:lstStyle/>
        <a:p>
          <a:pPr>
            <a:buNone/>
          </a:pPr>
          <a:r>
            <a:rPr lang="lv-LV" sz="1800" b="0" noProof="0" dirty="0">
              <a:latin typeface="+mn-lt"/>
            </a:rPr>
            <a:t>Uzticama finanšu sistēma, attīstīta valsts un pārtikusi sabiedrība</a:t>
          </a:r>
          <a:endParaRPr lang="en-GB" sz="1800" noProof="0" dirty="0">
            <a:latin typeface="+mn-lt"/>
          </a:endParaRPr>
        </a:p>
      </dgm:t>
    </dgm:pt>
    <dgm:pt modelId="{B4940939-21A6-4B8A-934B-D7194F076263}" type="parTrans" cxnId="{5F8E9F3C-8B58-4428-84D6-D4A040C9BBA4}">
      <dgm:prSet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1F90E54B-BC33-4A56-B776-D76087883DEE}" type="sibTrans" cxnId="{5F8E9F3C-8B58-4428-84D6-D4A040C9BBA4}">
      <dgm:prSet/>
      <dgm:spPr/>
      <dgm:t>
        <a:bodyPr/>
        <a:lstStyle/>
        <a:p>
          <a:endParaRPr lang="en-GB" sz="3200" noProof="0" dirty="0">
            <a:latin typeface="+mn-lt"/>
          </a:endParaRPr>
        </a:p>
      </dgm:t>
    </dgm:pt>
    <dgm:pt modelId="{46728075-D996-4416-AB48-6941A5E05361}" type="pres">
      <dgm:prSet presAssocID="{4E2AC7EE-8F0E-43D8-986D-BC41617FAE58}" presName="Name0" presStyleCnt="0">
        <dgm:presLayoutVars>
          <dgm:chMax/>
          <dgm:chPref/>
          <dgm:dir/>
          <dgm:animLvl val="lvl"/>
        </dgm:presLayoutVars>
      </dgm:prSet>
      <dgm:spPr/>
    </dgm:pt>
    <dgm:pt modelId="{1D10AC70-88DD-4F70-BEBA-6A24C18E2772}" type="pres">
      <dgm:prSet presAssocID="{1117F4BD-EF4E-4E27-8CD9-F158060D1D1B}" presName="composite" presStyleCnt="0"/>
      <dgm:spPr/>
    </dgm:pt>
    <dgm:pt modelId="{ABC69CE3-795F-4F7D-AEED-7772FAE4A5F7}" type="pres">
      <dgm:prSet presAssocID="{1117F4BD-EF4E-4E27-8CD9-F158060D1D1B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76B36E5-CC30-4BEB-ACAF-C0E4D0324BA6}" type="pres">
      <dgm:prSet presAssocID="{1117F4BD-EF4E-4E27-8CD9-F158060D1D1B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8241F07-436D-4F5B-B204-9A84FF42A0C9}" type="pres">
      <dgm:prSet presAssocID="{1117F4BD-EF4E-4E27-8CD9-F158060D1D1B}" presName="BalanceSpacing" presStyleCnt="0"/>
      <dgm:spPr/>
    </dgm:pt>
    <dgm:pt modelId="{41EB105B-D1EB-48A3-AA7F-D507B6601F60}" type="pres">
      <dgm:prSet presAssocID="{1117F4BD-EF4E-4E27-8CD9-F158060D1D1B}" presName="BalanceSpacing1" presStyleCnt="0"/>
      <dgm:spPr/>
    </dgm:pt>
    <dgm:pt modelId="{237EC9AE-A251-4841-BE05-2F547C95040D}" type="pres">
      <dgm:prSet presAssocID="{A3D64AC8-1C67-4D48-98DC-D7A836BEFB5C}" presName="Accent1Text" presStyleLbl="node1" presStyleIdx="1" presStyleCnt="4"/>
      <dgm:spPr/>
    </dgm:pt>
    <dgm:pt modelId="{4A03E51A-D832-442F-94E9-291A3553423B}" type="pres">
      <dgm:prSet presAssocID="{A3D64AC8-1C67-4D48-98DC-D7A836BEFB5C}" presName="spaceBetweenRectangles" presStyleCnt="0"/>
      <dgm:spPr/>
    </dgm:pt>
    <dgm:pt modelId="{ECA61296-AE9C-4BD1-81B6-B289AF1F88F8}" type="pres">
      <dgm:prSet presAssocID="{437D4C07-1AAE-459C-AC3F-66A988652B83}" presName="composite" presStyleCnt="0"/>
      <dgm:spPr/>
    </dgm:pt>
    <dgm:pt modelId="{2253F9DB-583E-4FA5-B224-14E47140312C}" type="pres">
      <dgm:prSet presAssocID="{437D4C07-1AAE-459C-AC3F-66A988652B8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5C11DAE-D87C-4929-AA52-5265DC25C028}" type="pres">
      <dgm:prSet presAssocID="{437D4C07-1AAE-459C-AC3F-66A988652B8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FEC50E0-50E9-4D38-A1F2-5A5ED4D90D5F}" type="pres">
      <dgm:prSet presAssocID="{437D4C07-1AAE-459C-AC3F-66A988652B83}" presName="BalanceSpacing" presStyleCnt="0"/>
      <dgm:spPr/>
    </dgm:pt>
    <dgm:pt modelId="{FD8B547A-0BBE-4BF2-AC84-8FF04CAFE7F1}" type="pres">
      <dgm:prSet presAssocID="{437D4C07-1AAE-459C-AC3F-66A988652B83}" presName="BalanceSpacing1" presStyleCnt="0"/>
      <dgm:spPr/>
    </dgm:pt>
    <dgm:pt modelId="{D4B920D3-2076-482E-887A-A68AB7DE1A87}" type="pres">
      <dgm:prSet presAssocID="{A2C86BD4-215D-44BE-A318-20EC2F169EC4}" presName="Accent1Text" presStyleLbl="node1" presStyleIdx="3" presStyleCnt="4"/>
      <dgm:spPr/>
    </dgm:pt>
  </dgm:ptLst>
  <dgm:cxnLst>
    <dgm:cxn modelId="{7ADC3000-71BC-4126-B2B7-BB31F102BBB1}" type="presOf" srcId="{861D1307-8C46-439A-9FB0-2922A3549693}" destId="{55C11DAE-D87C-4929-AA52-5265DC25C028}" srcOrd="0" destOrd="0" presId="urn:microsoft.com/office/officeart/2008/layout/AlternatingHexagons"/>
    <dgm:cxn modelId="{03ACDB0F-C3C3-4940-B21F-C45CE6E2F281}" srcId="{4E2AC7EE-8F0E-43D8-986D-BC41617FAE58}" destId="{1117F4BD-EF4E-4E27-8CD9-F158060D1D1B}" srcOrd="0" destOrd="0" parTransId="{0E386908-1F76-4FE1-91F2-4496B2C4AD49}" sibTransId="{A3D64AC8-1C67-4D48-98DC-D7A836BEFB5C}"/>
    <dgm:cxn modelId="{AF2CE438-CBDD-41AC-AE71-7A97DB38CB6C}" type="presOf" srcId="{4E2AC7EE-8F0E-43D8-986D-BC41617FAE58}" destId="{46728075-D996-4416-AB48-6941A5E05361}" srcOrd="0" destOrd="0" presId="urn:microsoft.com/office/officeart/2008/layout/AlternatingHexagons"/>
    <dgm:cxn modelId="{5F8E9F3C-8B58-4428-84D6-D4A040C9BBA4}" srcId="{437D4C07-1AAE-459C-AC3F-66A988652B83}" destId="{861D1307-8C46-439A-9FB0-2922A3549693}" srcOrd="0" destOrd="0" parTransId="{B4940939-21A6-4B8A-934B-D7194F076263}" sibTransId="{1F90E54B-BC33-4A56-B776-D76087883DEE}"/>
    <dgm:cxn modelId="{92BF5879-1BB4-4B39-938E-4BF287DA67F1}" type="presOf" srcId="{437D4C07-1AAE-459C-AC3F-66A988652B83}" destId="{2253F9DB-583E-4FA5-B224-14E47140312C}" srcOrd="0" destOrd="0" presId="urn:microsoft.com/office/officeart/2008/layout/AlternatingHexagons"/>
    <dgm:cxn modelId="{269BDE8F-99D9-4439-92D3-BA31B0DA0916}" srcId="{1117F4BD-EF4E-4E27-8CD9-F158060D1D1B}" destId="{A050B4A7-AD53-4A5C-8081-4A92927FC76A}" srcOrd="0" destOrd="0" parTransId="{A928F554-0F9C-4663-A3AE-850BC2DA06B9}" sibTransId="{18089856-A8C9-457F-8808-A93AFDB4EBEA}"/>
    <dgm:cxn modelId="{D6ED219F-F528-408A-9C9B-F1C4BC4972FC}" type="presOf" srcId="{A3D64AC8-1C67-4D48-98DC-D7A836BEFB5C}" destId="{237EC9AE-A251-4841-BE05-2F547C95040D}" srcOrd="0" destOrd="0" presId="urn:microsoft.com/office/officeart/2008/layout/AlternatingHexagons"/>
    <dgm:cxn modelId="{65079ACF-C1E2-4C44-8B5F-A29E79A1A641}" srcId="{4E2AC7EE-8F0E-43D8-986D-BC41617FAE58}" destId="{437D4C07-1AAE-459C-AC3F-66A988652B83}" srcOrd="1" destOrd="0" parTransId="{14E584FA-AA2D-4A38-979F-FE8E7BE9ADD1}" sibTransId="{A2C86BD4-215D-44BE-A318-20EC2F169EC4}"/>
    <dgm:cxn modelId="{44DA86D2-D8D2-41C3-8315-8A806593D0DD}" type="presOf" srcId="{A050B4A7-AD53-4A5C-8081-4A92927FC76A}" destId="{F76B36E5-CC30-4BEB-ACAF-C0E4D0324BA6}" srcOrd="0" destOrd="0" presId="urn:microsoft.com/office/officeart/2008/layout/AlternatingHexagons"/>
    <dgm:cxn modelId="{125A3BDC-8337-44D2-AE9C-AFB0E3EF2CC0}" type="presOf" srcId="{1117F4BD-EF4E-4E27-8CD9-F158060D1D1B}" destId="{ABC69CE3-795F-4F7D-AEED-7772FAE4A5F7}" srcOrd="0" destOrd="0" presId="urn:microsoft.com/office/officeart/2008/layout/AlternatingHexagons"/>
    <dgm:cxn modelId="{ECD053F2-72E4-4FA4-966D-BA29005F97EA}" type="presOf" srcId="{A2C86BD4-215D-44BE-A318-20EC2F169EC4}" destId="{D4B920D3-2076-482E-887A-A68AB7DE1A87}" srcOrd="0" destOrd="0" presId="urn:microsoft.com/office/officeart/2008/layout/AlternatingHexagons"/>
    <dgm:cxn modelId="{79D45DCC-E32F-4806-ADCD-1748EBB779F4}" type="presParOf" srcId="{46728075-D996-4416-AB48-6941A5E05361}" destId="{1D10AC70-88DD-4F70-BEBA-6A24C18E2772}" srcOrd="0" destOrd="0" presId="urn:microsoft.com/office/officeart/2008/layout/AlternatingHexagons"/>
    <dgm:cxn modelId="{34D71ACA-A850-4ED6-8470-136351A66196}" type="presParOf" srcId="{1D10AC70-88DD-4F70-BEBA-6A24C18E2772}" destId="{ABC69CE3-795F-4F7D-AEED-7772FAE4A5F7}" srcOrd="0" destOrd="0" presId="urn:microsoft.com/office/officeart/2008/layout/AlternatingHexagons"/>
    <dgm:cxn modelId="{08966B97-544F-45C0-AC4F-86AEE1D8949D}" type="presParOf" srcId="{1D10AC70-88DD-4F70-BEBA-6A24C18E2772}" destId="{F76B36E5-CC30-4BEB-ACAF-C0E4D0324BA6}" srcOrd="1" destOrd="0" presId="urn:microsoft.com/office/officeart/2008/layout/AlternatingHexagons"/>
    <dgm:cxn modelId="{57EB0833-39A9-4E06-9469-7251788E0325}" type="presParOf" srcId="{1D10AC70-88DD-4F70-BEBA-6A24C18E2772}" destId="{B8241F07-436D-4F5B-B204-9A84FF42A0C9}" srcOrd="2" destOrd="0" presId="urn:microsoft.com/office/officeart/2008/layout/AlternatingHexagons"/>
    <dgm:cxn modelId="{3D4CEBEF-AD05-46CB-849A-503E4FCAE359}" type="presParOf" srcId="{1D10AC70-88DD-4F70-BEBA-6A24C18E2772}" destId="{41EB105B-D1EB-48A3-AA7F-D507B6601F60}" srcOrd="3" destOrd="0" presId="urn:microsoft.com/office/officeart/2008/layout/AlternatingHexagons"/>
    <dgm:cxn modelId="{C37A9297-F5B7-4E03-9C19-AB62507BDCBE}" type="presParOf" srcId="{1D10AC70-88DD-4F70-BEBA-6A24C18E2772}" destId="{237EC9AE-A251-4841-BE05-2F547C95040D}" srcOrd="4" destOrd="0" presId="urn:microsoft.com/office/officeart/2008/layout/AlternatingHexagons"/>
    <dgm:cxn modelId="{5F9068A8-3341-4197-8F30-821C16EBBB3D}" type="presParOf" srcId="{46728075-D996-4416-AB48-6941A5E05361}" destId="{4A03E51A-D832-442F-94E9-291A3553423B}" srcOrd="1" destOrd="0" presId="urn:microsoft.com/office/officeart/2008/layout/AlternatingHexagons"/>
    <dgm:cxn modelId="{B2A78163-59BD-44D5-9D4C-C17B65917FE6}" type="presParOf" srcId="{46728075-D996-4416-AB48-6941A5E05361}" destId="{ECA61296-AE9C-4BD1-81B6-B289AF1F88F8}" srcOrd="2" destOrd="0" presId="urn:microsoft.com/office/officeart/2008/layout/AlternatingHexagons"/>
    <dgm:cxn modelId="{A21AB0A3-C31D-4A1D-941A-FA1FA4971EEE}" type="presParOf" srcId="{ECA61296-AE9C-4BD1-81B6-B289AF1F88F8}" destId="{2253F9DB-583E-4FA5-B224-14E47140312C}" srcOrd="0" destOrd="0" presId="urn:microsoft.com/office/officeart/2008/layout/AlternatingHexagons"/>
    <dgm:cxn modelId="{BE08D0A9-B081-4FA2-85F3-BFAFFCE9CB07}" type="presParOf" srcId="{ECA61296-AE9C-4BD1-81B6-B289AF1F88F8}" destId="{55C11DAE-D87C-4929-AA52-5265DC25C028}" srcOrd="1" destOrd="0" presId="urn:microsoft.com/office/officeart/2008/layout/AlternatingHexagons"/>
    <dgm:cxn modelId="{0F107255-C96B-4F58-8FE4-17B8E3406015}" type="presParOf" srcId="{ECA61296-AE9C-4BD1-81B6-B289AF1F88F8}" destId="{7FEC50E0-50E9-4D38-A1F2-5A5ED4D90D5F}" srcOrd="2" destOrd="0" presId="urn:microsoft.com/office/officeart/2008/layout/AlternatingHexagons"/>
    <dgm:cxn modelId="{113FEFCB-7A16-480D-8F99-1D9D1295163D}" type="presParOf" srcId="{ECA61296-AE9C-4BD1-81B6-B289AF1F88F8}" destId="{FD8B547A-0BBE-4BF2-AC84-8FF04CAFE7F1}" srcOrd="3" destOrd="0" presId="urn:microsoft.com/office/officeart/2008/layout/AlternatingHexagons"/>
    <dgm:cxn modelId="{21D3A0E4-BD35-4BC1-BD1C-9D0EE3FEFFD3}" type="presParOf" srcId="{ECA61296-AE9C-4BD1-81B6-B289AF1F88F8}" destId="{D4B920D3-2076-482E-887A-A68AB7DE1A8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AC7EE-8F0E-43D8-986D-BC41617FAE5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E8D082-ACC4-40EB-957C-03B0AA445A45}">
      <dgm:prSet phldrT="[Teksts]" custT="1"/>
      <dgm:spPr/>
      <dgm:t>
        <a:bodyPr/>
        <a:lstStyle/>
        <a:p>
          <a:r>
            <a:rPr lang="lv-LV" sz="2000" noProof="0" dirty="0"/>
            <a:t>Sabiedrībai pieejams drošs un attīstīts finanšu sektors</a:t>
          </a:r>
          <a:endParaRPr lang="en-GB" sz="2000" noProof="0" dirty="0"/>
        </a:p>
      </dgm:t>
    </dgm:pt>
    <dgm:pt modelId="{45038033-AC68-4B3C-9556-582A8F2BDAFE}" type="par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763213D3-0BAB-4D42-B114-AA28AD330D1C}" type="sib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C6DFFDB9-71B4-4F7F-80DE-E5466B965327}">
      <dgm:prSet phldrT="[Teksts]" custT="1"/>
      <dgm:spPr/>
      <dgm:t>
        <a:bodyPr/>
        <a:lstStyle/>
        <a:p>
          <a:r>
            <a:rPr lang="lv-LV" sz="2000" noProof="0" dirty="0"/>
            <a:t>Tālredzīgi lēmumi valsts tautsaimniecības un indivīda līmenī</a:t>
          </a:r>
          <a:endParaRPr lang="en-GB" sz="2000" noProof="0" dirty="0"/>
        </a:p>
      </dgm:t>
    </dgm:pt>
    <dgm:pt modelId="{ABB1618D-E179-4E4C-A2D8-4BFC094B9DD6}" type="parTrans" cxnId="{DB49DC49-774A-41EF-8820-A2920063F070}">
      <dgm:prSet/>
      <dgm:spPr/>
      <dgm:t>
        <a:bodyPr/>
        <a:lstStyle/>
        <a:p>
          <a:endParaRPr lang="lv-LV" sz="2000"/>
        </a:p>
      </dgm:t>
    </dgm:pt>
    <dgm:pt modelId="{39224CA5-567C-4A89-9B44-9179358E589E}" type="sibTrans" cxnId="{DB49DC49-774A-41EF-8820-A2920063F070}">
      <dgm:prSet/>
      <dgm:spPr/>
      <dgm:t>
        <a:bodyPr/>
        <a:lstStyle/>
        <a:p>
          <a:endParaRPr lang="lv-LV" sz="2000"/>
        </a:p>
      </dgm:t>
    </dgm:pt>
    <dgm:pt modelId="{37665E2B-ABC7-4D44-854E-19272F088108}">
      <dgm:prSet phldrT="[Teksts]" custT="1"/>
      <dgm:spPr/>
      <dgm:t>
        <a:bodyPr/>
        <a:lstStyle/>
        <a:p>
          <a:r>
            <a:rPr lang="lv-LV" sz="2000" noProof="0" dirty="0"/>
            <a:t>Finanšu sistēmas un tautsaimniecības ilgtspējība</a:t>
          </a:r>
          <a:endParaRPr lang="en-GB" sz="2000" noProof="0" dirty="0"/>
        </a:p>
      </dgm:t>
    </dgm:pt>
    <dgm:pt modelId="{10490FFF-BEF1-4F0E-BC7C-13F86F413FFE}" type="parTrans" cxnId="{0AFBD245-0A68-4276-B348-61AD2F9B6DE8}">
      <dgm:prSet/>
      <dgm:spPr/>
      <dgm:t>
        <a:bodyPr/>
        <a:lstStyle/>
        <a:p>
          <a:endParaRPr lang="lv-LV" sz="2000"/>
        </a:p>
      </dgm:t>
    </dgm:pt>
    <dgm:pt modelId="{6DAA42AA-E1E0-4042-A647-14D0CC58BC2B}" type="sibTrans" cxnId="{0AFBD245-0A68-4276-B348-61AD2F9B6DE8}">
      <dgm:prSet/>
      <dgm:spPr/>
      <dgm:t>
        <a:bodyPr/>
        <a:lstStyle/>
        <a:p>
          <a:endParaRPr lang="lv-LV" sz="2000"/>
        </a:p>
      </dgm:t>
    </dgm:pt>
    <dgm:pt modelId="{5965520D-E3E6-4309-B94A-B4409AA59A1A}">
      <dgm:prSet phldrT="[Teksts]" custT="1"/>
      <dgm:spPr/>
      <dgm:t>
        <a:bodyPr/>
        <a:lstStyle/>
        <a:p>
          <a:r>
            <a:rPr lang="it-IT" sz="2000" noProof="0" dirty="0"/>
            <a:t>Efektīva un inovatīva centrālā banka</a:t>
          </a:r>
          <a:endParaRPr lang="en-GB" sz="2000" noProof="0" dirty="0"/>
        </a:p>
      </dgm:t>
    </dgm:pt>
    <dgm:pt modelId="{F466A84B-4848-484D-BD69-EBCA9CB5D16B}" type="parTrans" cxnId="{6934E44F-5680-4EE1-B97A-B067FA83BE2C}">
      <dgm:prSet/>
      <dgm:spPr/>
      <dgm:t>
        <a:bodyPr/>
        <a:lstStyle/>
        <a:p>
          <a:endParaRPr lang="lv-LV" sz="2000"/>
        </a:p>
      </dgm:t>
    </dgm:pt>
    <dgm:pt modelId="{048F11D4-EFD8-4DEC-BC1A-05ED85EB3B9D}" type="sibTrans" cxnId="{6934E44F-5680-4EE1-B97A-B067FA83BE2C}">
      <dgm:prSet/>
      <dgm:spPr/>
      <dgm:t>
        <a:bodyPr/>
        <a:lstStyle/>
        <a:p>
          <a:endParaRPr lang="lv-LV" sz="2000"/>
        </a:p>
      </dgm:t>
    </dgm:pt>
    <dgm:pt modelId="{E849FC4C-2EE1-41E1-BDD9-88578B3D7758}">
      <dgm:prSet phldrT="[Teksts]" custT="1"/>
      <dgm:spPr/>
      <dgm:t>
        <a:bodyPr/>
        <a:lstStyle/>
        <a:p>
          <a:r>
            <a:rPr lang="lv-LV" sz="2000" noProof="0" dirty="0"/>
            <a:t>Jēgpilna darbavieta profesionāļiem</a:t>
          </a:r>
          <a:endParaRPr lang="en-GB" sz="2000" noProof="0" dirty="0"/>
        </a:p>
      </dgm:t>
    </dgm:pt>
    <dgm:pt modelId="{6716F47C-94F7-404B-AAD4-1FDF379C5C33}" type="parTrans" cxnId="{1967FE01-36E5-4D14-AB91-469E09D1A757}">
      <dgm:prSet/>
      <dgm:spPr/>
      <dgm:t>
        <a:bodyPr/>
        <a:lstStyle/>
        <a:p>
          <a:endParaRPr lang="lv-LV" sz="2000"/>
        </a:p>
      </dgm:t>
    </dgm:pt>
    <dgm:pt modelId="{B6943E2D-26B8-49B2-B119-AF67239A362D}" type="sibTrans" cxnId="{1967FE01-36E5-4D14-AB91-469E09D1A757}">
      <dgm:prSet/>
      <dgm:spPr/>
      <dgm:t>
        <a:bodyPr/>
        <a:lstStyle/>
        <a:p>
          <a:endParaRPr lang="lv-LV" sz="2000"/>
        </a:p>
      </dgm:t>
    </dgm:pt>
    <dgm:pt modelId="{9051E4F0-7040-4303-9174-FFF01175842E}" type="pres">
      <dgm:prSet presAssocID="{4E2AC7EE-8F0E-43D8-986D-BC41617FAE58}" presName="Name0" presStyleCnt="0">
        <dgm:presLayoutVars>
          <dgm:chMax/>
          <dgm:chPref/>
          <dgm:dir/>
        </dgm:presLayoutVars>
      </dgm:prSet>
      <dgm:spPr/>
    </dgm:pt>
    <dgm:pt modelId="{9EBB6258-C035-4DD2-A879-2F3CCDE4021B}" type="pres">
      <dgm:prSet presAssocID="{5EE8D082-ACC4-40EB-957C-03B0AA445A45}" presName="parenttextcomposite" presStyleCnt="0"/>
      <dgm:spPr/>
    </dgm:pt>
    <dgm:pt modelId="{85EC154F-A560-4ED0-A47D-BC98630FDD7B}" type="pres">
      <dgm:prSet presAssocID="{5EE8D082-ACC4-40EB-957C-03B0AA445A45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420DF751-52F2-4CDD-8BFD-8018E675643C}" type="pres">
      <dgm:prSet presAssocID="{5EE8D082-ACC4-40EB-957C-03B0AA445A45}" presName="parallelogramComposite" presStyleCnt="0"/>
      <dgm:spPr/>
    </dgm:pt>
    <dgm:pt modelId="{C17A308E-648F-4D15-BD2C-E6C0B9AF0047}" type="pres">
      <dgm:prSet presAssocID="{5EE8D082-ACC4-40EB-957C-03B0AA445A45}" presName="parallelogram1" presStyleLbl="alignNode1" presStyleIdx="0" presStyleCnt="35"/>
      <dgm:spPr/>
    </dgm:pt>
    <dgm:pt modelId="{7E59F495-785B-4586-9163-982834C80ED8}" type="pres">
      <dgm:prSet presAssocID="{5EE8D082-ACC4-40EB-957C-03B0AA445A45}" presName="parallelogram2" presStyleLbl="alignNode1" presStyleIdx="1" presStyleCnt="35"/>
      <dgm:spPr/>
    </dgm:pt>
    <dgm:pt modelId="{32947A03-F081-4F06-B4E6-5863E7BC6389}" type="pres">
      <dgm:prSet presAssocID="{5EE8D082-ACC4-40EB-957C-03B0AA445A45}" presName="parallelogram3" presStyleLbl="alignNode1" presStyleIdx="2" presStyleCnt="35"/>
      <dgm:spPr/>
    </dgm:pt>
    <dgm:pt modelId="{EF7E19B9-9AAF-40B1-8854-4502A5030972}" type="pres">
      <dgm:prSet presAssocID="{5EE8D082-ACC4-40EB-957C-03B0AA445A45}" presName="parallelogram4" presStyleLbl="alignNode1" presStyleIdx="3" presStyleCnt="35"/>
      <dgm:spPr/>
    </dgm:pt>
    <dgm:pt modelId="{C27048EC-4DF2-4BDF-AED1-E7A612E6FF55}" type="pres">
      <dgm:prSet presAssocID="{5EE8D082-ACC4-40EB-957C-03B0AA445A45}" presName="parallelogram5" presStyleLbl="alignNode1" presStyleIdx="4" presStyleCnt="35"/>
      <dgm:spPr/>
    </dgm:pt>
    <dgm:pt modelId="{29E7B890-78F1-4568-AE6C-257322A5748F}" type="pres">
      <dgm:prSet presAssocID="{5EE8D082-ACC4-40EB-957C-03B0AA445A45}" presName="parallelogram6" presStyleLbl="alignNode1" presStyleIdx="5" presStyleCnt="35"/>
      <dgm:spPr/>
    </dgm:pt>
    <dgm:pt modelId="{A868F06D-1339-4EFC-9918-62E8E5D6E39B}" type="pres">
      <dgm:prSet presAssocID="{5EE8D082-ACC4-40EB-957C-03B0AA445A45}" presName="parallelogram7" presStyleLbl="alignNode1" presStyleIdx="6" presStyleCnt="35"/>
      <dgm:spPr/>
    </dgm:pt>
    <dgm:pt modelId="{C89682FE-FA53-48AC-A074-667EC916DDFC}" type="pres">
      <dgm:prSet presAssocID="{763213D3-0BAB-4D42-B114-AA28AD330D1C}" presName="sibTrans" presStyleCnt="0"/>
      <dgm:spPr/>
    </dgm:pt>
    <dgm:pt modelId="{9DD935B3-DB97-48E9-818D-D4A8E3033C93}" type="pres">
      <dgm:prSet presAssocID="{C6DFFDB9-71B4-4F7F-80DE-E5466B965327}" presName="parenttextcomposite" presStyleCnt="0"/>
      <dgm:spPr/>
    </dgm:pt>
    <dgm:pt modelId="{63786D51-939D-42B9-AA2F-3F92DE46AC6B}" type="pres">
      <dgm:prSet presAssocID="{C6DFFDB9-71B4-4F7F-80DE-E5466B965327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DF67104E-E17D-45D9-AB16-53D10F99590C}" type="pres">
      <dgm:prSet presAssocID="{C6DFFDB9-71B4-4F7F-80DE-E5466B965327}" presName="parallelogramComposite" presStyleCnt="0"/>
      <dgm:spPr/>
    </dgm:pt>
    <dgm:pt modelId="{787E7721-61EE-415A-B275-BA4DE9BE39CC}" type="pres">
      <dgm:prSet presAssocID="{C6DFFDB9-71B4-4F7F-80DE-E5466B965327}" presName="parallelogram1" presStyleLbl="alignNode1" presStyleIdx="7" presStyleCnt="35"/>
      <dgm:spPr/>
    </dgm:pt>
    <dgm:pt modelId="{430667E4-94B6-42AE-82D2-D7DAFDDFF040}" type="pres">
      <dgm:prSet presAssocID="{C6DFFDB9-71B4-4F7F-80DE-E5466B965327}" presName="parallelogram2" presStyleLbl="alignNode1" presStyleIdx="8" presStyleCnt="35"/>
      <dgm:spPr/>
    </dgm:pt>
    <dgm:pt modelId="{152E658F-97AB-4088-82CB-B705A92488AF}" type="pres">
      <dgm:prSet presAssocID="{C6DFFDB9-71B4-4F7F-80DE-E5466B965327}" presName="parallelogram3" presStyleLbl="alignNode1" presStyleIdx="9" presStyleCnt="35"/>
      <dgm:spPr/>
    </dgm:pt>
    <dgm:pt modelId="{EC3BADDA-5D21-4E5C-AEBF-C32A3527E8B1}" type="pres">
      <dgm:prSet presAssocID="{C6DFFDB9-71B4-4F7F-80DE-E5466B965327}" presName="parallelogram4" presStyleLbl="alignNode1" presStyleIdx="10" presStyleCnt="35"/>
      <dgm:spPr/>
    </dgm:pt>
    <dgm:pt modelId="{5ED82061-7DBD-4A95-AE2C-CDC8B2AD7D1F}" type="pres">
      <dgm:prSet presAssocID="{C6DFFDB9-71B4-4F7F-80DE-E5466B965327}" presName="parallelogram5" presStyleLbl="alignNode1" presStyleIdx="11" presStyleCnt="35"/>
      <dgm:spPr/>
    </dgm:pt>
    <dgm:pt modelId="{41E47A8D-FF77-4B0E-964F-32AB78D7BA27}" type="pres">
      <dgm:prSet presAssocID="{C6DFFDB9-71B4-4F7F-80DE-E5466B965327}" presName="parallelogram6" presStyleLbl="alignNode1" presStyleIdx="12" presStyleCnt="35"/>
      <dgm:spPr/>
    </dgm:pt>
    <dgm:pt modelId="{33408DE0-A267-4CCD-8ECA-568A5D3DD7A3}" type="pres">
      <dgm:prSet presAssocID="{C6DFFDB9-71B4-4F7F-80DE-E5466B965327}" presName="parallelogram7" presStyleLbl="alignNode1" presStyleIdx="13" presStyleCnt="35"/>
      <dgm:spPr/>
    </dgm:pt>
    <dgm:pt modelId="{16FE0DC2-5861-42AB-8686-D3986D370F84}" type="pres">
      <dgm:prSet presAssocID="{39224CA5-567C-4A89-9B44-9179358E589E}" presName="sibTrans" presStyleCnt="0"/>
      <dgm:spPr/>
    </dgm:pt>
    <dgm:pt modelId="{245F7F5A-2952-4D65-86E6-78DD418585E3}" type="pres">
      <dgm:prSet presAssocID="{37665E2B-ABC7-4D44-854E-19272F088108}" presName="parenttextcomposite" presStyleCnt="0"/>
      <dgm:spPr/>
    </dgm:pt>
    <dgm:pt modelId="{7A7EA52D-354C-47CF-953C-7FCD488D3B37}" type="pres">
      <dgm:prSet presAssocID="{37665E2B-ABC7-4D44-854E-19272F088108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30EBCB07-F752-4CB5-B9E3-28C201EA5352}" type="pres">
      <dgm:prSet presAssocID="{37665E2B-ABC7-4D44-854E-19272F088108}" presName="parallelogramComposite" presStyleCnt="0"/>
      <dgm:spPr/>
    </dgm:pt>
    <dgm:pt modelId="{5477A252-4BEF-4BAD-8C8B-5BB18BE51565}" type="pres">
      <dgm:prSet presAssocID="{37665E2B-ABC7-4D44-854E-19272F088108}" presName="parallelogram1" presStyleLbl="alignNode1" presStyleIdx="14" presStyleCnt="35"/>
      <dgm:spPr/>
    </dgm:pt>
    <dgm:pt modelId="{1358FAD7-D6FC-4B9D-8C01-683E9BDFF135}" type="pres">
      <dgm:prSet presAssocID="{37665E2B-ABC7-4D44-854E-19272F088108}" presName="parallelogram2" presStyleLbl="alignNode1" presStyleIdx="15" presStyleCnt="35"/>
      <dgm:spPr/>
    </dgm:pt>
    <dgm:pt modelId="{1B32763E-7B3C-420E-A3B6-81330D8DC53C}" type="pres">
      <dgm:prSet presAssocID="{37665E2B-ABC7-4D44-854E-19272F088108}" presName="parallelogram3" presStyleLbl="alignNode1" presStyleIdx="16" presStyleCnt="35"/>
      <dgm:spPr/>
    </dgm:pt>
    <dgm:pt modelId="{A3557AD8-FCBD-4DB3-B9C1-48F1E42CF374}" type="pres">
      <dgm:prSet presAssocID="{37665E2B-ABC7-4D44-854E-19272F088108}" presName="parallelogram4" presStyleLbl="alignNode1" presStyleIdx="17" presStyleCnt="35"/>
      <dgm:spPr/>
    </dgm:pt>
    <dgm:pt modelId="{23999668-07F5-440B-9B05-531AC9C70677}" type="pres">
      <dgm:prSet presAssocID="{37665E2B-ABC7-4D44-854E-19272F088108}" presName="parallelogram5" presStyleLbl="alignNode1" presStyleIdx="18" presStyleCnt="35"/>
      <dgm:spPr/>
    </dgm:pt>
    <dgm:pt modelId="{32437752-B862-445C-94B9-FB54F57E9C2E}" type="pres">
      <dgm:prSet presAssocID="{37665E2B-ABC7-4D44-854E-19272F088108}" presName="parallelogram6" presStyleLbl="alignNode1" presStyleIdx="19" presStyleCnt="35"/>
      <dgm:spPr/>
    </dgm:pt>
    <dgm:pt modelId="{387A75D2-2E3A-49CC-8A64-9B7E6A9BCF5B}" type="pres">
      <dgm:prSet presAssocID="{37665E2B-ABC7-4D44-854E-19272F088108}" presName="parallelogram7" presStyleLbl="alignNode1" presStyleIdx="20" presStyleCnt="35"/>
      <dgm:spPr/>
    </dgm:pt>
    <dgm:pt modelId="{DE97822B-82E8-4B8E-8068-B764882C9DA1}" type="pres">
      <dgm:prSet presAssocID="{6DAA42AA-E1E0-4042-A647-14D0CC58BC2B}" presName="sibTrans" presStyleCnt="0"/>
      <dgm:spPr/>
    </dgm:pt>
    <dgm:pt modelId="{F4D46B5B-0E5B-4A22-B57F-66B9F8B67FD6}" type="pres">
      <dgm:prSet presAssocID="{5965520D-E3E6-4309-B94A-B4409AA59A1A}" presName="parenttextcomposite" presStyleCnt="0"/>
      <dgm:spPr/>
    </dgm:pt>
    <dgm:pt modelId="{4224C641-5DF7-4F0E-91E9-33D8EF8247C5}" type="pres">
      <dgm:prSet presAssocID="{5965520D-E3E6-4309-B94A-B4409AA59A1A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A755A078-65B8-408F-A3E7-33074A7594F3}" type="pres">
      <dgm:prSet presAssocID="{5965520D-E3E6-4309-B94A-B4409AA59A1A}" presName="parallelogramComposite" presStyleCnt="0"/>
      <dgm:spPr/>
    </dgm:pt>
    <dgm:pt modelId="{34DAC678-0404-4510-A2DA-041B1351BA65}" type="pres">
      <dgm:prSet presAssocID="{5965520D-E3E6-4309-B94A-B4409AA59A1A}" presName="parallelogram1" presStyleLbl="alignNode1" presStyleIdx="21" presStyleCnt="35"/>
      <dgm:spPr/>
    </dgm:pt>
    <dgm:pt modelId="{6AF8FE35-A348-4F57-BAA8-9479B75B84CB}" type="pres">
      <dgm:prSet presAssocID="{5965520D-E3E6-4309-B94A-B4409AA59A1A}" presName="parallelogram2" presStyleLbl="alignNode1" presStyleIdx="22" presStyleCnt="35"/>
      <dgm:spPr/>
    </dgm:pt>
    <dgm:pt modelId="{57A2427F-A627-4543-B3E3-5E2B1F592EBA}" type="pres">
      <dgm:prSet presAssocID="{5965520D-E3E6-4309-B94A-B4409AA59A1A}" presName="parallelogram3" presStyleLbl="alignNode1" presStyleIdx="23" presStyleCnt="35"/>
      <dgm:spPr/>
    </dgm:pt>
    <dgm:pt modelId="{81874759-41AC-454D-B908-91BAF15D458E}" type="pres">
      <dgm:prSet presAssocID="{5965520D-E3E6-4309-B94A-B4409AA59A1A}" presName="parallelogram4" presStyleLbl="alignNode1" presStyleIdx="24" presStyleCnt="35"/>
      <dgm:spPr/>
    </dgm:pt>
    <dgm:pt modelId="{CEADEFE4-C843-4AE3-8DD6-82479B53184B}" type="pres">
      <dgm:prSet presAssocID="{5965520D-E3E6-4309-B94A-B4409AA59A1A}" presName="parallelogram5" presStyleLbl="alignNode1" presStyleIdx="25" presStyleCnt="35"/>
      <dgm:spPr/>
    </dgm:pt>
    <dgm:pt modelId="{965668C3-6656-4F7C-BE84-5EFC9EB278E3}" type="pres">
      <dgm:prSet presAssocID="{5965520D-E3E6-4309-B94A-B4409AA59A1A}" presName="parallelogram6" presStyleLbl="alignNode1" presStyleIdx="26" presStyleCnt="35"/>
      <dgm:spPr/>
    </dgm:pt>
    <dgm:pt modelId="{44AF2603-4A14-41F8-B437-59E72F26E37D}" type="pres">
      <dgm:prSet presAssocID="{5965520D-E3E6-4309-B94A-B4409AA59A1A}" presName="parallelogram7" presStyleLbl="alignNode1" presStyleIdx="27" presStyleCnt="35"/>
      <dgm:spPr/>
    </dgm:pt>
    <dgm:pt modelId="{1D49A843-574F-432B-9BB8-1C2664E2CB50}" type="pres">
      <dgm:prSet presAssocID="{048F11D4-EFD8-4DEC-BC1A-05ED85EB3B9D}" presName="sibTrans" presStyleCnt="0"/>
      <dgm:spPr/>
    </dgm:pt>
    <dgm:pt modelId="{957002EF-C109-4744-A37C-1F35521E9C7F}" type="pres">
      <dgm:prSet presAssocID="{E849FC4C-2EE1-41E1-BDD9-88578B3D7758}" presName="parenttextcomposite" presStyleCnt="0"/>
      <dgm:spPr/>
    </dgm:pt>
    <dgm:pt modelId="{102EB70D-C2DD-469B-84B6-595929DA4790}" type="pres">
      <dgm:prSet presAssocID="{E849FC4C-2EE1-41E1-BDD9-88578B3D7758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9CD82F44-21C7-4AB2-B802-33E998C9D84B}" type="pres">
      <dgm:prSet presAssocID="{E849FC4C-2EE1-41E1-BDD9-88578B3D7758}" presName="parallelogramComposite" presStyleCnt="0"/>
      <dgm:spPr/>
    </dgm:pt>
    <dgm:pt modelId="{A952A8FB-491B-4F0F-BC20-782E0885E1DE}" type="pres">
      <dgm:prSet presAssocID="{E849FC4C-2EE1-41E1-BDD9-88578B3D7758}" presName="parallelogram1" presStyleLbl="alignNode1" presStyleIdx="28" presStyleCnt="35"/>
      <dgm:spPr/>
    </dgm:pt>
    <dgm:pt modelId="{A2DF15A8-F90C-4C66-8C89-B8E26F85CA55}" type="pres">
      <dgm:prSet presAssocID="{E849FC4C-2EE1-41E1-BDD9-88578B3D7758}" presName="parallelogram2" presStyleLbl="alignNode1" presStyleIdx="29" presStyleCnt="35"/>
      <dgm:spPr/>
    </dgm:pt>
    <dgm:pt modelId="{F768247E-2756-4D65-9836-E9FCD5F51D35}" type="pres">
      <dgm:prSet presAssocID="{E849FC4C-2EE1-41E1-BDD9-88578B3D7758}" presName="parallelogram3" presStyleLbl="alignNode1" presStyleIdx="30" presStyleCnt="35"/>
      <dgm:spPr/>
    </dgm:pt>
    <dgm:pt modelId="{5CED0151-EF29-483B-9DA5-9121E9D30313}" type="pres">
      <dgm:prSet presAssocID="{E849FC4C-2EE1-41E1-BDD9-88578B3D7758}" presName="parallelogram4" presStyleLbl="alignNode1" presStyleIdx="31" presStyleCnt="35"/>
      <dgm:spPr/>
    </dgm:pt>
    <dgm:pt modelId="{1C9741FA-7BF7-4B12-9478-133C8A2C6CE6}" type="pres">
      <dgm:prSet presAssocID="{E849FC4C-2EE1-41E1-BDD9-88578B3D7758}" presName="parallelogram5" presStyleLbl="alignNode1" presStyleIdx="32" presStyleCnt="35"/>
      <dgm:spPr/>
    </dgm:pt>
    <dgm:pt modelId="{52B52BC4-9CB9-4264-9396-C05905E830B7}" type="pres">
      <dgm:prSet presAssocID="{E849FC4C-2EE1-41E1-BDD9-88578B3D7758}" presName="parallelogram6" presStyleLbl="alignNode1" presStyleIdx="33" presStyleCnt="35"/>
      <dgm:spPr/>
    </dgm:pt>
    <dgm:pt modelId="{E0408AEE-086F-4B5B-BAD2-8030A5B1AD1D}" type="pres">
      <dgm:prSet presAssocID="{E849FC4C-2EE1-41E1-BDD9-88578B3D7758}" presName="parallelogram7" presStyleLbl="alignNode1" presStyleIdx="34" presStyleCnt="35"/>
      <dgm:spPr/>
    </dgm:pt>
  </dgm:ptLst>
  <dgm:cxnLst>
    <dgm:cxn modelId="{1967FE01-36E5-4D14-AB91-469E09D1A757}" srcId="{4E2AC7EE-8F0E-43D8-986D-BC41617FAE58}" destId="{E849FC4C-2EE1-41E1-BDD9-88578B3D7758}" srcOrd="4" destOrd="0" parTransId="{6716F47C-94F7-404B-AAD4-1FDF379C5C33}" sibTransId="{B6943E2D-26B8-49B2-B119-AF67239A362D}"/>
    <dgm:cxn modelId="{03140107-A2C5-4D4C-BFA4-73349EF9B07B}" type="presOf" srcId="{5EE8D082-ACC4-40EB-957C-03B0AA445A45}" destId="{85EC154F-A560-4ED0-A47D-BC98630FDD7B}" srcOrd="0" destOrd="0" presId="urn:microsoft.com/office/officeart/2008/layout/VerticalAccentList"/>
    <dgm:cxn modelId="{15235D26-D260-4A92-A783-2B63F44F2882}" type="presOf" srcId="{E849FC4C-2EE1-41E1-BDD9-88578B3D7758}" destId="{102EB70D-C2DD-469B-84B6-595929DA4790}" srcOrd="0" destOrd="0" presId="urn:microsoft.com/office/officeart/2008/layout/VerticalAccentList"/>
    <dgm:cxn modelId="{9C086329-0E0F-40E3-AA9C-DD306750FDFD}" type="presOf" srcId="{4E2AC7EE-8F0E-43D8-986D-BC41617FAE58}" destId="{9051E4F0-7040-4303-9174-FFF01175842E}" srcOrd="0" destOrd="0" presId="urn:microsoft.com/office/officeart/2008/layout/VerticalAccentList"/>
    <dgm:cxn modelId="{551A3D3D-0517-46A3-BA86-DE0AB5089C65}" type="presOf" srcId="{C6DFFDB9-71B4-4F7F-80DE-E5466B965327}" destId="{63786D51-939D-42B9-AA2F-3F92DE46AC6B}" srcOrd="0" destOrd="0" presId="urn:microsoft.com/office/officeart/2008/layout/VerticalAccentList"/>
    <dgm:cxn modelId="{0AFBD245-0A68-4276-B348-61AD2F9B6DE8}" srcId="{4E2AC7EE-8F0E-43D8-986D-BC41617FAE58}" destId="{37665E2B-ABC7-4D44-854E-19272F088108}" srcOrd="2" destOrd="0" parTransId="{10490FFF-BEF1-4F0E-BC7C-13F86F413FFE}" sibTransId="{6DAA42AA-E1E0-4042-A647-14D0CC58BC2B}"/>
    <dgm:cxn modelId="{6CED5C69-65A6-4B6B-A6F8-F680AA5A62A5}" type="presOf" srcId="{37665E2B-ABC7-4D44-854E-19272F088108}" destId="{7A7EA52D-354C-47CF-953C-7FCD488D3B37}" srcOrd="0" destOrd="0" presId="urn:microsoft.com/office/officeart/2008/layout/VerticalAccentList"/>
    <dgm:cxn modelId="{DB49DC49-774A-41EF-8820-A2920063F070}" srcId="{4E2AC7EE-8F0E-43D8-986D-BC41617FAE58}" destId="{C6DFFDB9-71B4-4F7F-80DE-E5466B965327}" srcOrd="1" destOrd="0" parTransId="{ABB1618D-E179-4E4C-A2D8-4BFC094B9DD6}" sibTransId="{39224CA5-567C-4A89-9B44-9179358E589E}"/>
    <dgm:cxn modelId="{6934E44F-5680-4EE1-B97A-B067FA83BE2C}" srcId="{4E2AC7EE-8F0E-43D8-986D-BC41617FAE58}" destId="{5965520D-E3E6-4309-B94A-B4409AA59A1A}" srcOrd="3" destOrd="0" parTransId="{F466A84B-4848-484D-BD69-EBCA9CB5D16B}" sibTransId="{048F11D4-EFD8-4DEC-BC1A-05ED85EB3B9D}"/>
    <dgm:cxn modelId="{9A0B0553-F200-4407-9416-3F9BB2015BD4}" srcId="{4E2AC7EE-8F0E-43D8-986D-BC41617FAE58}" destId="{5EE8D082-ACC4-40EB-957C-03B0AA445A45}" srcOrd="0" destOrd="0" parTransId="{45038033-AC68-4B3C-9556-582A8F2BDAFE}" sibTransId="{763213D3-0BAB-4D42-B114-AA28AD330D1C}"/>
    <dgm:cxn modelId="{995AA6F3-4A51-4F07-8227-F099592F9B60}" type="presOf" srcId="{5965520D-E3E6-4309-B94A-B4409AA59A1A}" destId="{4224C641-5DF7-4F0E-91E9-33D8EF8247C5}" srcOrd="0" destOrd="0" presId="urn:microsoft.com/office/officeart/2008/layout/VerticalAccentList"/>
    <dgm:cxn modelId="{75EF00C4-730A-4562-A847-C2A1DECAFDE7}" type="presParOf" srcId="{9051E4F0-7040-4303-9174-FFF01175842E}" destId="{9EBB6258-C035-4DD2-A879-2F3CCDE4021B}" srcOrd="0" destOrd="0" presId="urn:microsoft.com/office/officeart/2008/layout/VerticalAccentList"/>
    <dgm:cxn modelId="{3EE74F26-0822-4621-8131-02A5E924061E}" type="presParOf" srcId="{9EBB6258-C035-4DD2-A879-2F3CCDE4021B}" destId="{85EC154F-A560-4ED0-A47D-BC98630FDD7B}" srcOrd="0" destOrd="0" presId="urn:microsoft.com/office/officeart/2008/layout/VerticalAccentList"/>
    <dgm:cxn modelId="{8E293BE4-911B-4B5F-800C-14838083AA84}" type="presParOf" srcId="{9051E4F0-7040-4303-9174-FFF01175842E}" destId="{420DF751-52F2-4CDD-8BFD-8018E675643C}" srcOrd="1" destOrd="0" presId="urn:microsoft.com/office/officeart/2008/layout/VerticalAccentList"/>
    <dgm:cxn modelId="{70E8BB36-326F-473E-B007-629D82BECA07}" type="presParOf" srcId="{420DF751-52F2-4CDD-8BFD-8018E675643C}" destId="{C17A308E-648F-4D15-BD2C-E6C0B9AF0047}" srcOrd="0" destOrd="0" presId="urn:microsoft.com/office/officeart/2008/layout/VerticalAccentList"/>
    <dgm:cxn modelId="{039E91B1-4338-4DB0-A24C-350315D21D54}" type="presParOf" srcId="{420DF751-52F2-4CDD-8BFD-8018E675643C}" destId="{7E59F495-785B-4586-9163-982834C80ED8}" srcOrd="1" destOrd="0" presId="urn:microsoft.com/office/officeart/2008/layout/VerticalAccentList"/>
    <dgm:cxn modelId="{EA17D9C7-EBA6-44E5-8B14-CED4A1CE50D6}" type="presParOf" srcId="{420DF751-52F2-4CDD-8BFD-8018E675643C}" destId="{32947A03-F081-4F06-B4E6-5863E7BC6389}" srcOrd="2" destOrd="0" presId="urn:microsoft.com/office/officeart/2008/layout/VerticalAccentList"/>
    <dgm:cxn modelId="{1FA6E46B-9DD8-47D2-AF56-DE69DED256BE}" type="presParOf" srcId="{420DF751-52F2-4CDD-8BFD-8018E675643C}" destId="{EF7E19B9-9AAF-40B1-8854-4502A5030972}" srcOrd="3" destOrd="0" presId="urn:microsoft.com/office/officeart/2008/layout/VerticalAccentList"/>
    <dgm:cxn modelId="{1D17A008-13B0-46C1-9792-4D46FAEC7510}" type="presParOf" srcId="{420DF751-52F2-4CDD-8BFD-8018E675643C}" destId="{C27048EC-4DF2-4BDF-AED1-E7A612E6FF55}" srcOrd="4" destOrd="0" presId="urn:microsoft.com/office/officeart/2008/layout/VerticalAccentList"/>
    <dgm:cxn modelId="{EB174676-AC36-483C-95E4-0727421FEED8}" type="presParOf" srcId="{420DF751-52F2-4CDD-8BFD-8018E675643C}" destId="{29E7B890-78F1-4568-AE6C-257322A5748F}" srcOrd="5" destOrd="0" presId="urn:microsoft.com/office/officeart/2008/layout/VerticalAccentList"/>
    <dgm:cxn modelId="{1F98CAA8-A437-4CC4-A97F-9011A6E29368}" type="presParOf" srcId="{420DF751-52F2-4CDD-8BFD-8018E675643C}" destId="{A868F06D-1339-4EFC-9918-62E8E5D6E39B}" srcOrd="6" destOrd="0" presId="urn:microsoft.com/office/officeart/2008/layout/VerticalAccentList"/>
    <dgm:cxn modelId="{4443866B-BBC6-4768-9D5B-4799665EEFAD}" type="presParOf" srcId="{9051E4F0-7040-4303-9174-FFF01175842E}" destId="{C89682FE-FA53-48AC-A074-667EC916DDFC}" srcOrd="2" destOrd="0" presId="urn:microsoft.com/office/officeart/2008/layout/VerticalAccentList"/>
    <dgm:cxn modelId="{DE4C2BDB-DDE1-45A8-B663-FAB1342A92BB}" type="presParOf" srcId="{9051E4F0-7040-4303-9174-FFF01175842E}" destId="{9DD935B3-DB97-48E9-818D-D4A8E3033C93}" srcOrd="3" destOrd="0" presId="urn:microsoft.com/office/officeart/2008/layout/VerticalAccentList"/>
    <dgm:cxn modelId="{A56D30ED-DC14-4AF6-A265-78B3EDE2EC6F}" type="presParOf" srcId="{9DD935B3-DB97-48E9-818D-D4A8E3033C93}" destId="{63786D51-939D-42B9-AA2F-3F92DE46AC6B}" srcOrd="0" destOrd="0" presId="urn:microsoft.com/office/officeart/2008/layout/VerticalAccentList"/>
    <dgm:cxn modelId="{E42EF699-B318-414F-848D-9AAA19ED240D}" type="presParOf" srcId="{9051E4F0-7040-4303-9174-FFF01175842E}" destId="{DF67104E-E17D-45D9-AB16-53D10F99590C}" srcOrd="4" destOrd="0" presId="urn:microsoft.com/office/officeart/2008/layout/VerticalAccentList"/>
    <dgm:cxn modelId="{5C5341B0-BA84-4459-8720-BF5999635898}" type="presParOf" srcId="{DF67104E-E17D-45D9-AB16-53D10F99590C}" destId="{787E7721-61EE-415A-B275-BA4DE9BE39CC}" srcOrd="0" destOrd="0" presId="urn:microsoft.com/office/officeart/2008/layout/VerticalAccentList"/>
    <dgm:cxn modelId="{58ACE6AA-1740-4B7B-BB3D-2F37CC19D596}" type="presParOf" srcId="{DF67104E-E17D-45D9-AB16-53D10F99590C}" destId="{430667E4-94B6-42AE-82D2-D7DAFDDFF040}" srcOrd="1" destOrd="0" presId="urn:microsoft.com/office/officeart/2008/layout/VerticalAccentList"/>
    <dgm:cxn modelId="{391C9607-984E-48F3-81C5-14F673447BAE}" type="presParOf" srcId="{DF67104E-E17D-45D9-AB16-53D10F99590C}" destId="{152E658F-97AB-4088-82CB-B705A92488AF}" srcOrd="2" destOrd="0" presId="urn:microsoft.com/office/officeart/2008/layout/VerticalAccentList"/>
    <dgm:cxn modelId="{A323D70A-8184-4D83-84D5-C86B895B92B9}" type="presParOf" srcId="{DF67104E-E17D-45D9-AB16-53D10F99590C}" destId="{EC3BADDA-5D21-4E5C-AEBF-C32A3527E8B1}" srcOrd="3" destOrd="0" presId="urn:microsoft.com/office/officeart/2008/layout/VerticalAccentList"/>
    <dgm:cxn modelId="{6EC65CDA-2BE0-44DD-B91A-77F1926D207B}" type="presParOf" srcId="{DF67104E-E17D-45D9-AB16-53D10F99590C}" destId="{5ED82061-7DBD-4A95-AE2C-CDC8B2AD7D1F}" srcOrd="4" destOrd="0" presId="urn:microsoft.com/office/officeart/2008/layout/VerticalAccentList"/>
    <dgm:cxn modelId="{D19B774C-F324-468D-B600-6D968AA23EB8}" type="presParOf" srcId="{DF67104E-E17D-45D9-AB16-53D10F99590C}" destId="{41E47A8D-FF77-4B0E-964F-32AB78D7BA27}" srcOrd="5" destOrd="0" presId="urn:microsoft.com/office/officeart/2008/layout/VerticalAccentList"/>
    <dgm:cxn modelId="{4F8CFC0A-5BF1-4377-94DB-072EFBAADBC5}" type="presParOf" srcId="{DF67104E-E17D-45D9-AB16-53D10F99590C}" destId="{33408DE0-A267-4CCD-8ECA-568A5D3DD7A3}" srcOrd="6" destOrd="0" presId="urn:microsoft.com/office/officeart/2008/layout/VerticalAccentList"/>
    <dgm:cxn modelId="{F0DBC73F-C31B-44CA-A628-0E0CF6EECE14}" type="presParOf" srcId="{9051E4F0-7040-4303-9174-FFF01175842E}" destId="{16FE0DC2-5861-42AB-8686-D3986D370F84}" srcOrd="5" destOrd="0" presId="urn:microsoft.com/office/officeart/2008/layout/VerticalAccentList"/>
    <dgm:cxn modelId="{9C4B0BC5-ECA8-4A5A-BF55-41138BDED8BB}" type="presParOf" srcId="{9051E4F0-7040-4303-9174-FFF01175842E}" destId="{245F7F5A-2952-4D65-86E6-78DD418585E3}" srcOrd="6" destOrd="0" presId="urn:microsoft.com/office/officeart/2008/layout/VerticalAccentList"/>
    <dgm:cxn modelId="{FE200A34-BB5A-4DD5-B05B-0D9B6DA93ACC}" type="presParOf" srcId="{245F7F5A-2952-4D65-86E6-78DD418585E3}" destId="{7A7EA52D-354C-47CF-953C-7FCD488D3B37}" srcOrd="0" destOrd="0" presId="urn:microsoft.com/office/officeart/2008/layout/VerticalAccentList"/>
    <dgm:cxn modelId="{352DDB82-0750-4833-891D-D8250FE76192}" type="presParOf" srcId="{9051E4F0-7040-4303-9174-FFF01175842E}" destId="{30EBCB07-F752-4CB5-B9E3-28C201EA5352}" srcOrd="7" destOrd="0" presId="urn:microsoft.com/office/officeart/2008/layout/VerticalAccentList"/>
    <dgm:cxn modelId="{CA827026-51C1-4FD5-9D46-B0E828BA7C12}" type="presParOf" srcId="{30EBCB07-F752-4CB5-B9E3-28C201EA5352}" destId="{5477A252-4BEF-4BAD-8C8B-5BB18BE51565}" srcOrd="0" destOrd="0" presId="urn:microsoft.com/office/officeart/2008/layout/VerticalAccentList"/>
    <dgm:cxn modelId="{C502E0D2-7D97-42C5-BEFE-A67C1199A5B4}" type="presParOf" srcId="{30EBCB07-F752-4CB5-B9E3-28C201EA5352}" destId="{1358FAD7-D6FC-4B9D-8C01-683E9BDFF135}" srcOrd="1" destOrd="0" presId="urn:microsoft.com/office/officeart/2008/layout/VerticalAccentList"/>
    <dgm:cxn modelId="{1D61A605-C7B3-43FE-A461-15461870E8BB}" type="presParOf" srcId="{30EBCB07-F752-4CB5-B9E3-28C201EA5352}" destId="{1B32763E-7B3C-420E-A3B6-81330D8DC53C}" srcOrd="2" destOrd="0" presId="urn:microsoft.com/office/officeart/2008/layout/VerticalAccentList"/>
    <dgm:cxn modelId="{2201A23E-D40B-47DE-934C-50C387E1038E}" type="presParOf" srcId="{30EBCB07-F752-4CB5-B9E3-28C201EA5352}" destId="{A3557AD8-FCBD-4DB3-B9C1-48F1E42CF374}" srcOrd="3" destOrd="0" presId="urn:microsoft.com/office/officeart/2008/layout/VerticalAccentList"/>
    <dgm:cxn modelId="{A91360F0-A394-42CF-A006-A86B0722A5E1}" type="presParOf" srcId="{30EBCB07-F752-4CB5-B9E3-28C201EA5352}" destId="{23999668-07F5-440B-9B05-531AC9C70677}" srcOrd="4" destOrd="0" presId="urn:microsoft.com/office/officeart/2008/layout/VerticalAccentList"/>
    <dgm:cxn modelId="{8236FD56-A003-4A04-840E-04C7DAF8E1DD}" type="presParOf" srcId="{30EBCB07-F752-4CB5-B9E3-28C201EA5352}" destId="{32437752-B862-445C-94B9-FB54F57E9C2E}" srcOrd="5" destOrd="0" presId="urn:microsoft.com/office/officeart/2008/layout/VerticalAccentList"/>
    <dgm:cxn modelId="{1A248A3F-6EE6-487A-9346-A808FEBD0B27}" type="presParOf" srcId="{30EBCB07-F752-4CB5-B9E3-28C201EA5352}" destId="{387A75D2-2E3A-49CC-8A64-9B7E6A9BCF5B}" srcOrd="6" destOrd="0" presId="urn:microsoft.com/office/officeart/2008/layout/VerticalAccentList"/>
    <dgm:cxn modelId="{5684E3CC-814B-4893-A312-8F6B3B5DAA62}" type="presParOf" srcId="{9051E4F0-7040-4303-9174-FFF01175842E}" destId="{DE97822B-82E8-4B8E-8068-B764882C9DA1}" srcOrd="8" destOrd="0" presId="urn:microsoft.com/office/officeart/2008/layout/VerticalAccentList"/>
    <dgm:cxn modelId="{BC3AE0F2-E39A-4F8E-8F40-ED22C34528A6}" type="presParOf" srcId="{9051E4F0-7040-4303-9174-FFF01175842E}" destId="{F4D46B5B-0E5B-4A22-B57F-66B9F8B67FD6}" srcOrd="9" destOrd="0" presId="urn:microsoft.com/office/officeart/2008/layout/VerticalAccentList"/>
    <dgm:cxn modelId="{0FC1624B-9BB8-463F-B1FA-B868DACEC253}" type="presParOf" srcId="{F4D46B5B-0E5B-4A22-B57F-66B9F8B67FD6}" destId="{4224C641-5DF7-4F0E-91E9-33D8EF8247C5}" srcOrd="0" destOrd="0" presId="urn:microsoft.com/office/officeart/2008/layout/VerticalAccentList"/>
    <dgm:cxn modelId="{1599CB3B-550B-438C-8079-32F3B19ED393}" type="presParOf" srcId="{9051E4F0-7040-4303-9174-FFF01175842E}" destId="{A755A078-65B8-408F-A3E7-33074A7594F3}" srcOrd="10" destOrd="0" presId="urn:microsoft.com/office/officeart/2008/layout/VerticalAccentList"/>
    <dgm:cxn modelId="{76515E54-D48C-4B50-BBFC-91D123F500C9}" type="presParOf" srcId="{A755A078-65B8-408F-A3E7-33074A7594F3}" destId="{34DAC678-0404-4510-A2DA-041B1351BA65}" srcOrd="0" destOrd="0" presId="urn:microsoft.com/office/officeart/2008/layout/VerticalAccentList"/>
    <dgm:cxn modelId="{28483827-CAE3-4099-B4E8-8C38EDF9318E}" type="presParOf" srcId="{A755A078-65B8-408F-A3E7-33074A7594F3}" destId="{6AF8FE35-A348-4F57-BAA8-9479B75B84CB}" srcOrd="1" destOrd="0" presId="urn:microsoft.com/office/officeart/2008/layout/VerticalAccentList"/>
    <dgm:cxn modelId="{0C3A701B-3124-4299-ABAF-6640A80B7137}" type="presParOf" srcId="{A755A078-65B8-408F-A3E7-33074A7594F3}" destId="{57A2427F-A627-4543-B3E3-5E2B1F592EBA}" srcOrd="2" destOrd="0" presId="urn:microsoft.com/office/officeart/2008/layout/VerticalAccentList"/>
    <dgm:cxn modelId="{CF6B0ACF-A2A7-4AE5-829B-E1D8594B1379}" type="presParOf" srcId="{A755A078-65B8-408F-A3E7-33074A7594F3}" destId="{81874759-41AC-454D-B908-91BAF15D458E}" srcOrd="3" destOrd="0" presId="urn:microsoft.com/office/officeart/2008/layout/VerticalAccentList"/>
    <dgm:cxn modelId="{71744BA2-0254-444C-86F6-2D8479A7909C}" type="presParOf" srcId="{A755A078-65B8-408F-A3E7-33074A7594F3}" destId="{CEADEFE4-C843-4AE3-8DD6-82479B53184B}" srcOrd="4" destOrd="0" presId="urn:microsoft.com/office/officeart/2008/layout/VerticalAccentList"/>
    <dgm:cxn modelId="{3DC04D8C-9D38-4F75-A176-AFC7F8705BA7}" type="presParOf" srcId="{A755A078-65B8-408F-A3E7-33074A7594F3}" destId="{965668C3-6656-4F7C-BE84-5EFC9EB278E3}" srcOrd="5" destOrd="0" presId="urn:microsoft.com/office/officeart/2008/layout/VerticalAccentList"/>
    <dgm:cxn modelId="{94E50BFF-BD52-4230-8B36-0471A4002C65}" type="presParOf" srcId="{A755A078-65B8-408F-A3E7-33074A7594F3}" destId="{44AF2603-4A14-41F8-B437-59E72F26E37D}" srcOrd="6" destOrd="0" presId="urn:microsoft.com/office/officeart/2008/layout/VerticalAccentList"/>
    <dgm:cxn modelId="{6759C9FD-84FF-4816-8EA0-02E671EABBE7}" type="presParOf" srcId="{9051E4F0-7040-4303-9174-FFF01175842E}" destId="{1D49A843-574F-432B-9BB8-1C2664E2CB50}" srcOrd="11" destOrd="0" presId="urn:microsoft.com/office/officeart/2008/layout/VerticalAccentList"/>
    <dgm:cxn modelId="{C2EFF3A7-8F6D-477C-90FC-6C9CB1EF51B1}" type="presParOf" srcId="{9051E4F0-7040-4303-9174-FFF01175842E}" destId="{957002EF-C109-4744-A37C-1F35521E9C7F}" srcOrd="12" destOrd="0" presId="urn:microsoft.com/office/officeart/2008/layout/VerticalAccentList"/>
    <dgm:cxn modelId="{8A23FA30-CFE5-4BEE-90C8-F671AAEB94A4}" type="presParOf" srcId="{957002EF-C109-4744-A37C-1F35521E9C7F}" destId="{102EB70D-C2DD-469B-84B6-595929DA4790}" srcOrd="0" destOrd="0" presId="urn:microsoft.com/office/officeart/2008/layout/VerticalAccentList"/>
    <dgm:cxn modelId="{11CC176F-4738-485D-B308-F2570562072B}" type="presParOf" srcId="{9051E4F0-7040-4303-9174-FFF01175842E}" destId="{9CD82F44-21C7-4AB2-B802-33E998C9D84B}" srcOrd="13" destOrd="0" presId="urn:microsoft.com/office/officeart/2008/layout/VerticalAccentList"/>
    <dgm:cxn modelId="{FBC7F8B2-CB99-4985-B44C-B1CF8AA7B46D}" type="presParOf" srcId="{9CD82F44-21C7-4AB2-B802-33E998C9D84B}" destId="{A952A8FB-491B-4F0F-BC20-782E0885E1DE}" srcOrd="0" destOrd="0" presId="urn:microsoft.com/office/officeart/2008/layout/VerticalAccentList"/>
    <dgm:cxn modelId="{CE6F3EE0-B7F9-40A2-838B-4D830F59B504}" type="presParOf" srcId="{9CD82F44-21C7-4AB2-B802-33E998C9D84B}" destId="{A2DF15A8-F90C-4C66-8C89-B8E26F85CA55}" srcOrd="1" destOrd="0" presId="urn:microsoft.com/office/officeart/2008/layout/VerticalAccentList"/>
    <dgm:cxn modelId="{45C3B9CA-00BB-425A-AF1E-3D9CE501CAC1}" type="presParOf" srcId="{9CD82F44-21C7-4AB2-B802-33E998C9D84B}" destId="{F768247E-2756-4D65-9836-E9FCD5F51D35}" srcOrd="2" destOrd="0" presId="urn:microsoft.com/office/officeart/2008/layout/VerticalAccentList"/>
    <dgm:cxn modelId="{31B1F529-2DDA-4BD3-ACD3-CF0BE4562C86}" type="presParOf" srcId="{9CD82F44-21C7-4AB2-B802-33E998C9D84B}" destId="{5CED0151-EF29-483B-9DA5-9121E9D30313}" srcOrd="3" destOrd="0" presId="urn:microsoft.com/office/officeart/2008/layout/VerticalAccentList"/>
    <dgm:cxn modelId="{86D3AFC6-496C-4E7E-AE45-8C9BD5C191B0}" type="presParOf" srcId="{9CD82F44-21C7-4AB2-B802-33E998C9D84B}" destId="{1C9741FA-7BF7-4B12-9478-133C8A2C6CE6}" srcOrd="4" destOrd="0" presId="urn:microsoft.com/office/officeart/2008/layout/VerticalAccentList"/>
    <dgm:cxn modelId="{C26E8131-FC7B-4B2A-8B6C-E8E697013406}" type="presParOf" srcId="{9CD82F44-21C7-4AB2-B802-33E998C9D84B}" destId="{52B52BC4-9CB9-4264-9396-C05905E830B7}" srcOrd="5" destOrd="0" presId="urn:microsoft.com/office/officeart/2008/layout/VerticalAccentList"/>
    <dgm:cxn modelId="{E6BFB31F-A758-4C74-9055-44E3E176052D}" type="presParOf" srcId="{9CD82F44-21C7-4AB2-B802-33E998C9D84B}" destId="{E0408AEE-086F-4B5B-BAD2-8030A5B1AD1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AC7EE-8F0E-43D8-986D-BC41617FAE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E8D082-ACC4-40EB-957C-03B0AA445A45}">
      <dgm:prSet phldrT="[Teksts]" custT="1"/>
      <dgm:spPr/>
      <dgm:t>
        <a:bodyPr/>
        <a:lstStyle/>
        <a:p>
          <a:r>
            <a:rPr lang="lv-LV" sz="2000" noProof="0" dirty="0"/>
            <a:t>Latvijā izveidota inovatīva un stabila ekosistēma sabiedrībai plaši pieejamu finanšu pakalpojumu sniegšanai, jaunu produktu ieviešanai un finanšu tirgus dalībnieku darbībai</a:t>
          </a:r>
          <a:endParaRPr lang="en-GB" sz="2000" noProof="0" dirty="0"/>
        </a:p>
      </dgm:t>
    </dgm:pt>
    <dgm:pt modelId="{45038033-AC68-4B3C-9556-582A8F2BDAFE}" type="par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763213D3-0BAB-4D42-B114-AA28AD330D1C}" type="sib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5EDEBB17-A6BA-40DD-9500-7E2D716A43F6}">
      <dgm:prSet custT="1"/>
      <dgm:spPr/>
      <dgm:t>
        <a:bodyPr/>
        <a:lstStyle/>
        <a:p>
          <a:r>
            <a:rPr lang="lv-LV" sz="2000" noProof="0" dirty="0">
              <a:solidFill>
                <a:schemeClr val="accent6"/>
              </a:solidFill>
            </a:rPr>
            <a:t>Latvijas Banka nodrošina samērīgu finanšu sektora regulējumu</a:t>
          </a:r>
          <a:r>
            <a:rPr lang="lv-LV" sz="2000" noProof="0" dirty="0"/>
            <a:t> </a:t>
          </a:r>
          <a:r>
            <a:rPr lang="lv-LV" sz="2000" noProof="0" dirty="0">
              <a:solidFill>
                <a:schemeClr val="accent6"/>
              </a:solidFill>
            </a:rPr>
            <a:t>un efektīvu uzraudzību</a:t>
          </a:r>
        </a:p>
      </dgm:t>
    </dgm:pt>
    <dgm:pt modelId="{86DEDEE8-26EE-46C4-8E47-3F2BF2867C9B}" type="parTrans" cxnId="{D7A116CA-729A-4E7D-B233-989F2681AC9C}">
      <dgm:prSet/>
      <dgm:spPr/>
      <dgm:t>
        <a:bodyPr/>
        <a:lstStyle/>
        <a:p>
          <a:endParaRPr lang="lv-LV" sz="1800"/>
        </a:p>
      </dgm:t>
    </dgm:pt>
    <dgm:pt modelId="{28FC65E9-9426-49B8-9BB0-0D68B8A68155}" type="sibTrans" cxnId="{D7A116CA-729A-4E7D-B233-989F2681AC9C}">
      <dgm:prSet/>
      <dgm:spPr/>
      <dgm:t>
        <a:bodyPr/>
        <a:lstStyle/>
        <a:p>
          <a:endParaRPr lang="lv-LV" sz="1800"/>
        </a:p>
      </dgm:t>
    </dgm:pt>
    <dgm:pt modelId="{C90B5846-E350-4BEB-9C81-AD022323060F}">
      <dgm:prSet custT="1"/>
      <dgm:spPr/>
      <dgm:t>
        <a:bodyPr/>
        <a:lstStyle/>
        <a:p>
          <a:r>
            <a:rPr lang="lv-LV" sz="2000" noProof="0" dirty="0"/>
            <a:t>Latvijas Banka proaktīvi līdzdarbojas pārdomātas finanšu sektora politikas veidošanā</a:t>
          </a:r>
        </a:p>
      </dgm:t>
    </dgm:pt>
    <dgm:pt modelId="{B49B0020-F631-4498-8967-9A9D50240122}" type="parTrans" cxnId="{D6B60818-C381-48DC-8D48-4333021E22C7}">
      <dgm:prSet/>
      <dgm:spPr/>
      <dgm:t>
        <a:bodyPr/>
        <a:lstStyle/>
        <a:p>
          <a:endParaRPr lang="lv-LV" sz="1800"/>
        </a:p>
      </dgm:t>
    </dgm:pt>
    <dgm:pt modelId="{BCA708E7-ED06-463C-996D-FCCA81F649A1}" type="sibTrans" cxnId="{D6B60818-C381-48DC-8D48-4333021E22C7}">
      <dgm:prSet/>
      <dgm:spPr/>
      <dgm:t>
        <a:bodyPr/>
        <a:lstStyle/>
        <a:p>
          <a:endParaRPr lang="lv-LV" sz="1800"/>
        </a:p>
      </dgm:t>
    </dgm:pt>
    <dgm:pt modelId="{B4648410-5B73-4011-88C0-EE648B6B7D9C}">
      <dgm:prSet custT="1"/>
      <dgm:spPr/>
      <dgm:t>
        <a:bodyPr/>
        <a:lstStyle/>
        <a:p>
          <a:r>
            <a:rPr lang="lv-LV" sz="2000" dirty="0"/>
            <a:t>Latvijas finanšu sistēma ir noturīga pret krīzes situācijām</a:t>
          </a:r>
          <a:endParaRPr lang="lv-LV" sz="2000" noProof="0" dirty="0"/>
        </a:p>
      </dgm:t>
    </dgm:pt>
    <dgm:pt modelId="{11C289E2-C776-49EE-A7F3-0C22AE91428D}" type="parTrans" cxnId="{6918E1FF-4C07-4C64-ADBC-C7CD1D3E6F53}">
      <dgm:prSet/>
      <dgm:spPr/>
      <dgm:t>
        <a:bodyPr/>
        <a:lstStyle/>
        <a:p>
          <a:endParaRPr lang="lv-LV" sz="1800"/>
        </a:p>
      </dgm:t>
    </dgm:pt>
    <dgm:pt modelId="{0FB5A5E2-FFF7-47F3-8DCA-8891E124D793}" type="sibTrans" cxnId="{6918E1FF-4C07-4C64-ADBC-C7CD1D3E6F53}">
      <dgm:prSet/>
      <dgm:spPr/>
      <dgm:t>
        <a:bodyPr/>
        <a:lstStyle/>
        <a:p>
          <a:endParaRPr lang="lv-LV" sz="1800"/>
        </a:p>
      </dgm:t>
    </dgm:pt>
    <dgm:pt modelId="{F0FC0C2E-BF82-4ACD-BDEB-41C20AC6AF82}" type="pres">
      <dgm:prSet presAssocID="{4E2AC7EE-8F0E-43D8-986D-BC41617FAE58}" presName="vert0" presStyleCnt="0">
        <dgm:presLayoutVars>
          <dgm:dir/>
          <dgm:animOne val="branch"/>
          <dgm:animLvl val="lvl"/>
        </dgm:presLayoutVars>
      </dgm:prSet>
      <dgm:spPr/>
    </dgm:pt>
    <dgm:pt modelId="{A79F0051-4B57-4F89-8F4C-2C5151FBE688}" type="pres">
      <dgm:prSet presAssocID="{5EE8D082-ACC4-40EB-957C-03B0AA445A45}" presName="thickLine" presStyleLbl="alignNode1" presStyleIdx="0" presStyleCnt="4"/>
      <dgm:spPr/>
    </dgm:pt>
    <dgm:pt modelId="{CB6B7330-9B4E-4B90-BCEA-8B0BE20AC376}" type="pres">
      <dgm:prSet presAssocID="{5EE8D082-ACC4-40EB-957C-03B0AA445A45}" presName="horz1" presStyleCnt="0"/>
      <dgm:spPr/>
    </dgm:pt>
    <dgm:pt modelId="{B46EAE5D-BF71-4152-B85B-B29F71457215}" type="pres">
      <dgm:prSet presAssocID="{5EE8D082-ACC4-40EB-957C-03B0AA445A45}" presName="tx1" presStyleLbl="revTx" presStyleIdx="0" presStyleCnt="4"/>
      <dgm:spPr/>
    </dgm:pt>
    <dgm:pt modelId="{61C596CC-AD33-4432-B902-27C786E65C4D}" type="pres">
      <dgm:prSet presAssocID="{5EE8D082-ACC4-40EB-957C-03B0AA445A45}" presName="vert1" presStyleCnt="0"/>
      <dgm:spPr/>
    </dgm:pt>
    <dgm:pt modelId="{7930C5A7-0CCE-47CA-91B8-A59A8FB32DA7}" type="pres">
      <dgm:prSet presAssocID="{5EDEBB17-A6BA-40DD-9500-7E2D716A43F6}" presName="thickLine" presStyleLbl="alignNode1" presStyleIdx="1" presStyleCnt="4"/>
      <dgm:spPr/>
    </dgm:pt>
    <dgm:pt modelId="{DF9EB6DD-9C1C-4303-BCE3-DF5CC6C1CDF2}" type="pres">
      <dgm:prSet presAssocID="{5EDEBB17-A6BA-40DD-9500-7E2D716A43F6}" presName="horz1" presStyleCnt="0"/>
      <dgm:spPr/>
    </dgm:pt>
    <dgm:pt modelId="{4E6D9018-E352-419E-861A-D307F6ECB0A0}" type="pres">
      <dgm:prSet presAssocID="{5EDEBB17-A6BA-40DD-9500-7E2D716A43F6}" presName="tx1" presStyleLbl="revTx" presStyleIdx="1" presStyleCnt="4"/>
      <dgm:spPr/>
    </dgm:pt>
    <dgm:pt modelId="{6482AA54-4878-453C-823A-EA1BCDB7743D}" type="pres">
      <dgm:prSet presAssocID="{5EDEBB17-A6BA-40DD-9500-7E2D716A43F6}" presName="vert1" presStyleCnt="0"/>
      <dgm:spPr/>
    </dgm:pt>
    <dgm:pt modelId="{05E66DD3-BF72-4B93-A349-7F74E022A3B2}" type="pres">
      <dgm:prSet presAssocID="{C90B5846-E350-4BEB-9C81-AD022323060F}" presName="thickLine" presStyleLbl="alignNode1" presStyleIdx="2" presStyleCnt="4"/>
      <dgm:spPr/>
    </dgm:pt>
    <dgm:pt modelId="{235A2F72-0924-42E6-93B9-7AF046BB8DD8}" type="pres">
      <dgm:prSet presAssocID="{C90B5846-E350-4BEB-9C81-AD022323060F}" presName="horz1" presStyleCnt="0"/>
      <dgm:spPr/>
    </dgm:pt>
    <dgm:pt modelId="{47A113F9-0481-4690-8960-6283226C7F51}" type="pres">
      <dgm:prSet presAssocID="{C90B5846-E350-4BEB-9C81-AD022323060F}" presName="tx1" presStyleLbl="revTx" presStyleIdx="2" presStyleCnt="4"/>
      <dgm:spPr/>
    </dgm:pt>
    <dgm:pt modelId="{5E96C6A0-E2A2-473E-8CFC-E53275934AC7}" type="pres">
      <dgm:prSet presAssocID="{C90B5846-E350-4BEB-9C81-AD022323060F}" presName="vert1" presStyleCnt="0"/>
      <dgm:spPr/>
    </dgm:pt>
    <dgm:pt modelId="{45D6DEE4-1EB4-448A-B75F-E49C9F35509C}" type="pres">
      <dgm:prSet presAssocID="{B4648410-5B73-4011-88C0-EE648B6B7D9C}" presName="thickLine" presStyleLbl="alignNode1" presStyleIdx="3" presStyleCnt="4"/>
      <dgm:spPr/>
    </dgm:pt>
    <dgm:pt modelId="{19534C03-F801-4C4E-A24B-01BFAA428596}" type="pres">
      <dgm:prSet presAssocID="{B4648410-5B73-4011-88C0-EE648B6B7D9C}" presName="horz1" presStyleCnt="0"/>
      <dgm:spPr/>
    </dgm:pt>
    <dgm:pt modelId="{310C4AA0-283C-4AA4-98F0-B773B3E08DC5}" type="pres">
      <dgm:prSet presAssocID="{B4648410-5B73-4011-88C0-EE648B6B7D9C}" presName="tx1" presStyleLbl="revTx" presStyleIdx="3" presStyleCnt="4"/>
      <dgm:spPr/>
    </dgm:pt>
    <dgm:pt modelId="{5FE5E962-0EB4-444F-BC4E-55C4D10E8DF9}" type="pres">
      <dgm:prSet presAssocID="{B4648410-5B73-4011-88C0-EE648B6B7D9C}" presName="vert1" presStyleCnt="0"/>
      <dgm:spPr/>
    </dgm:pt>
  </dgm:ptLst>
  <dgm:cxnLst>
    <dgm:cxn modelId="{EDF19C01-AFFA-425D-B2DA-F2BA94CCB96A}" type="presOf" srcId="{5EE8D082-ACC4-40EB-957C-03B0AA445A45}" destId="{B46EAE5D-BF71-4152-B85B-B29F71457215}" srcOrd="0" destOrd="0" presId="urn:microsoft.com/office/officeart/2008/layout/LinedList"/>
    <dgm:cxn modelId="{D6B60818-C381-48DC-8D48-4333021E22C7}" srcId="{4E2AC7EE-8F0E-43D8-986D-BC41617FAE58}" destId="{C90B5846-E350-4BEB-9C81-AD022323060F}" srcOrd="2" destOrd="0" parTransId="{B49B0020-F631-4498-8967-9A9D50240122}" sibTransId="{BCA708E7-ED06-463C-996D-FCCA81F649A1}"/>
    <dgm:cxn modelId="{9A0B0553-F200-4407-9416-3F9BB2015BD4}" srcId="{4E2AC7EE-8F0E-43D8-986D-BC41617FAE58}" destId="{5EE8D082-ACC4-40EB-957C-03B0AA445A45}" srcOrd="0" destOrd="0" parTransId="{45038033-AC68-4B3C-9556-582A8F2BDAFE}" sibTransId="{763213D3-0BAB-4D42-B114-AA28AD330D1C}"/>
    <dgm:cxn modelId="{B7249586-7434-48A3-AFBA-8671A2807648}" type="presOf" srcId="{5EDEBB17-A6BA-40DD-9500-7E2D716A43F6}" destId="{4E6D9018-E352-419E-861A-D307F6ECB0A0}" srcOrd="0" destOrd="0" presId="urn:microsoft.com/office/officeart/2008/layout/LinedList"/>
    <dgm:cxn modelId="{E7607A9E-2CBA-4B13-9926-5170A3E3177F}" type="presOf" srcId="{C90B5846-E350-4BEB-9C81-AD022323060F}" destId="{47A113F9-0481-4690-8960-6283226C7F51}" srcOrd="0" destOrd="0" presId="urn:microsoft.com/office/officeart/2008/layout/LinedList"/>
    <dgm:cxn modelId="{F707ECC0-9C25-4BEB-AAA5-CF7A271B98D8}" type="presOf" srcId="{B4648410-5B73-4011-88C0-EE648B6B7D9C}" destId="{310C4AA0-283C-4AA4-98F0-B773B3E08DC5}" srcOrd="0" destOrd="0" presId="urn:microsoft.com/office/officeart/2008/layout/LinedList"/>
    <dgm:cxn modelId="{D7A116CA-729A-4E7D-B233-989F2681AC9C}" srcId="{4E2AC7EE-8F0E-43D8-986D-BC41617FAE58}" destId="{5EDEBB17-A6BA-40DD-9500-7E2D716A43F6}" srcOrd="1" destOrd="0" parTransId="{86DEDEE8-26EE-46C4-8E47-3F2BF2867C9B}" sibTransId="{28FC65E9-9426-49B8-9BB0-0D68B8A68155}"/>
    <dgm:cxn modelId="{E190F2CD-C294-4AAB-82AB-5D086A630FD6}" type="presOf" srcId="{4E2AC7EE-8F0E-43D8-986D-BC41617FAE58}" destId="{F0FC0C2E-BF82-4ACD-BDEB-41C20AC6AF82}" srcOrd="0" destOrd="0" presId="urn:microsoft.com/office/officeart/2008/layout/LinedList"/>
    <dgm:cxn modelId="{6918E1FF-4C07-4C64-ADBC-C7CD1D3E6F53}" srcId="{4E2AC7EE-8F0E-43D8-986D-BC41617FAE58}" destId="{B4648410-5B73-4011-88C0-EE648B6B7D9C}" srcOrd="3" destOrd="0" parTransId="{11C289E2-C776-49EE-A7F3-0C22AE91428D}" sibTransId="{0FB5A5E2-FFF7-47F3-8DCA-8891E124D793}"/>
    <dgm:cxn modelId="{ECD0BDDD-23AE-4C35-93C7-8348AFA53411}" type="presParOf" srcId="{F0FC0C2E-BF82-4ACD-BDEB-41C20AC6AF82}" destId="{A79F0051-4B57-4F89-8F4C-2C5151FBE688}" srcOrd="0" destOrd="0" presId="urn:microsoft.com/office/officeart/2008/layout/LinedList"/>
    <dgm:cxn modelId="{30571F96-3316-4072-81EC-5DCC30CF86BC}" type="presParOf" srcId="{F0FC0C2E-BF82-4ACD-BDEB-41C20AC6AF82}" destId="{CB6B7330-9B4E-4B90-BCEA-8B0BE20AC376}" srcOrd="1" destOrd="0" presId="urn:microsoft.com/office/officeart/2008/layout/LinedList"/>
    <dgm:cxn modelId="{581E4F3C-E9E0-4E4B-9424-18BE63BD2046}" type="presParOf" srcId="{CB6B7330-9B4E-4B90-BCEA-8B0BE20AC376}" destId="{B46EAE5D-BF71-4152-B85B-B29F71457215}" srcOrd="0" destOrd="0" presId="urn:microsoft.com/office/officeart/2008/layout/LinedList"/>
    <dgm:cxn modelId="{2FD385AC-8F5A-4AF4-9CBF-D859BFC6F9F1}" type="presParOf" srcId="{CB6B7330-9B4E-4B90-BCEA-8B0BE20AC376}" destId="{61C596CC-AD33-4432-B902-27C786E65C4D}" srcOrd="1" destOrd="0" presId="urn:microsoft.com/office/officeart/2008/layout/LinedList"/>
    <dgm:cxn modelId="{4489DC89-0D06-41DE-A9A1-82D7E6A20E73}" type="presParOf" srcId="{F0FC0C2E-BF82-4ACD-BDEB-41C20AC6AF82}" destId="{7930C5A7-0CCE-47CA-91B8-A59A8FB32DA7}" srcOrd="2" destOrd="0" presId="urn:microsoft.com/office/officeart/2008/layout/LinedList"/>
    <dgm:cxn modelId="{EF94C79D-DBF1-40A6-A602-2AF1A5FA397E}" type="presParOf" srcId="{F0FC0C2E-BF82-4ACD-BDEB-41C20AC6AF82}" destId="{DF9EB6DD-9C1C-4303-BCE3-DF5CC6C1CDF2}" srcOrd="3" destOrd="0" presId="urn:microsoft.com/office/officeart/2008/layout/LinedList"/>
    <dgm:cxn modelId="{B5176816-34CB-4E9F-957A-85EF346D3BE0}" type="presParOf" srcId="{DF9EB6DD-9C1C-4303-BCE3-DF5CC6C1CDF2}" destId="{4E6D9018-E352-419E-861A-D307F6ECB0A0}" srcOrd="0" destOrd="0" presId="urn:microsoft.com/office/officeart/2008/layout/LinedList"/>
    <dgm:cxn modelId="{19A80614-FA7D-4ED4-8439-10649F6D013B}" type="presParOf" srcId="{DF9EB6DD-9C1C-4303-BCE3-DF5CC6C1CDF2}" destId="{6482AA54-4878-453C-823A-EA1BCDB7743D}" srcOrd="1" destOrd="0" presId="urn:microsoft.com/office/officeart/2008/layout/LinedList"/>
    <dgm:cxn modelId="{B5D9F302-E546-4090-81BB-C3F3B6226996}" type="presParOf" srcId="{F0FC0C2E-BF82-4ACD-BDEB-41C20AC6AF82}" destId="{05E66DD3-BF72-4B93-A349-7F74E022A3B2}" srcOrd="4" destOrd="0" presId="urn:microsoft.com/office/officeart/2008/layout/LinedList"/>
    <dgm:cxn modelId="{2B8D2874-E0E1-4A29-AF21-E5B089BA9197}" type="presParOf" srcId="{F0FC0C2E-BF82-4ACD-BDEB-41C20AC6AF82}" destId="{235A2F72-0924-42E6-93B9-7AF046BB8DD8}" srcOrd="5" destOrd="0" presId="urn:microsoft.com/office/officeart/2008/layout/LinedList"/>
    <dgm:cxn modelId="{C161D30A-5378-4004-AD5C-1A87F69E51AC}" type="presParOf" srcId="{235A2F72-0924-42E6-93B9-7AF046BB8DD8}" destId="{47A113F9-0481-4690-8960-6283226C7F51}" srcOrd="0" destOrd="0" presId="urn:microsoft.com/office/officeart/2008/layout/LinedList"/>
    <dgm:cxn modelId="{3AB7A304-AD48-48EB-BEB9-AB7369398348}" type="presParOf" srcId="{235A2F72-0924-42E6-93B9-7AF046BB8DD8}" destId="{5E96C6A0-E2A2-473E-8CFC-E53275934AC7}" srcOrd="1" destOrd="0" presId="urn:microsoft.com/office/officeart/2008/layout/LinedList"/>
    <dgm:cxn modelId="{DD7A7723-E8EC-4615-9488-F0C66B24BDC7}" type="presParOf" srcId="{F0FC0C2E-BF82-4ACD-BDEB-41C20AC6AF82}" destId="{45D6DEE4-1EB4-448A-B75F-E49C9F35509C}" srcOrd="6" destOrd="0" presId="urn:microsoft.com/office/officeart/2008/layout/LinedList"/>
    <dgm:cxn modelId="{BB0F3E06-9A96-4B86-8EB7-11DB93F7B4E0}" type="presParOf" srcId="{F0FC0C2E-BF82-4ACD-BDEB-41C20AC6AF82}" destId="{19534C03-F801-4C4E-A24B-01BFAA428596}" srcOrd="7" destOrd="0" presId="urn:microsoft.com/office/officeart/2008/layout/LinedList"/>
    <dgm:cxn modelId="{2DCC2372-E356-4EDB-A87E-6AA8BF1D1092}" type="presParOf" srcId="{19534C03-F801-4C4E-A24B-01BFAA428596}" destId="{310C4AA0-283C-4AA4-98F0-B773B3E08DC5}" srcOrd="0" destOrd="0" presId="urn:microsoft.com/office/officeart/2008/layout/LinedList"/>
    <dgm:cxn modelId="{61A1E6AA-463D-45A2-BE32-0BF400B3C2E0}" type="presParOf" srcId="{19534C03-F801-4C4E-A24B-01BFAA428596}" destId="{5FE5E962-0EB4-444F-BC4E-55C4D10E8D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AC7EE-8F0E-43D8-986D-BC41617FAE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E8D082-ACC4-40EB-957C-03B0AA445A45}">
      <dgm:prSet phldrT="[Teksts]" custT="1"/>
      <dgm:spPr/>
      <dgm:t>
        <a:bodyPr/>
        <a:lstStyle/>
        <a:p>
          <a:r>
            <a:rPr lang="lv-LV" sz="2000" noProof="0" dirty="0">
              <a:solidFill>
                <a:schemeClr val="accent6"/>
              </a:solidFill>
            </a:rPr>
            <a:t>Savas kompetences ietvaros Latvijas Banka </a:t>
          </a:r>
          <a:r>
            <a:rPr lang="lv-LV" sz="2000" noProof="0" dirty="0" err="1">
              <a:solidFill>
                <a:schemeClr val="accent6"/>
              </a:solidFill>
            </a:rPr>
            <a:t>proaktīvi</a:t>
          </a:r>
          <a:r>
            <a:rPr lang="lv-LV" sz="2000" noProof="0" dirty="0">
              <a:solidFill>
                <a:schemeClr val="accent6"/>
              </a:solidFill>
            </a:rPr>
            <a:t> iesaistās tālredzīgu, sabiedrības labklājībai būtisku lēmumu veidošanā </a:t>
          </a:r>
          <a:endParaRPr lang="en-GB" sz="2000" noProof="0" dirty="0">
            <a:solidFill>
              <a:schemeClr val="accent6"/>
            </a:solidFill>
          </a:endParaRPr>
        </a:p>
      </dgm:t>
    </dgm:pt>
    <dgm:pt modelId="{45038033-AC68-4B3C-9556-582A8F2BDAFE}" type="par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763213D3-0BAB-4D42-B114-AA28AD330D1C}" type="sib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417FCB37-B190-4284-8D72-BC56577D0FB9}">
      <dgm:prSet custT="1"/>
      <dgm:spPr/>
      <dgm:t>
        <a:bodyPr/>
        <a:lstStyle/>
        <a:p>
          <a:r>
            <a:rPr lang="lv-LV" sz="2000" noProof="0" dirty="0"/>
            <a:t>Uzlabojas iedzīvotāju un uzņēmumu finanšu pratība un zināšanas par ekonomiku</a:t>
          </a:r>
        </a:p>
      </dgm:t>
    </dgm:pt>
    <dgm:pt modelId="{C0E96746-FCFC-497E-87AC-F9BD46FB9062}" type="parTrans" cxnId="{A76E65EE-EEA2-49F8-BE3E-0C0BA8E03F79}">
      <dgm:prSet/>
      <dgm:spPr/>
      <dgm:t>
        <a:bodyPr/>
        <a:lstStyle/>
        <a:p>
          <a:endParaRPr lang="lv-LV"/>
        </a:p>
      </dgm:t>
    </dgm:pt>
    <dgm:pt modelId="{E2E96A3E-77DA-4326-AAB5-A6A640B5FFE8}" type="sibTrans" cxnId="{A76E65EE-EEA2-49F8-BE3E-0C0BA8E03F79}">
      <dgm:prSet/>
      <dgm:spPr/>
      <dgm:t>
        <a:bodyPr/>
        <a:lstStyle/>
        <a:p>
          <a:endParaRPr lang="lv-LV"/>
        </a:p>
      </dgm:t>
    </dgm:pt>
    <dgm:pt modelId="{F0FC0C2E-BF82-4ACD-BDEB-41C20AC6AF82}" type="pres">
      <dgm:prSet presAssocID="{4E2AC7EE-8F0E-43D8-986D-BC41617FAE58}" presName="vert0" presStyleCnt="0">
        <dgm:presLayoutVars>
          <dgm:dir/>
          <dgm:animOne val="branch"/>
          <dgm:animLvl val="lvl"/>
        </dgm:presLayoutVars>
      </dgm:prSet>
      <dgm:spPr/>
    </dgm:pt>
    <dgm:pt modelId="{A79F0051-4B57-4F89-8F4C-2C5151FBE688}" type="pres">
      <dgm:prSet presAssocID="{5EE8D082-ACC4-40EB-957C-03B0AA445A45}" presName="thickLine" presStyleLbl="alignNode1" presStyleIdx="0" presStyleCnt="2"/>
      <dgm:spPr/>
    </dgm:pt>
    <dgm:pt modelId="{CB6B7330-9B4E-4B90-BCEA-8B0BE20AC376}" type="pres">
      <dgm:prSet presAssocID="{5EE8D082-ACC4-40EB-957C-03B0AA445A45}" presName="horz1" presStyleCnt="0"/>
      <dgm:spPr/>
    </dgm:pt>
    <dgm:pt modelId="{B46EAE5D-BF71-4152-B85B-B29F71457215}" type="pres">
      <dgm:prSet presAssocID="{5EE8D082-ACC4-40EB-957C-03B0AA445A45}" presName="tx1" presStyleLbl="revTx" presStyleIdx="0" presStyleCnt="2"/>
      <dgm:spPr/>
    </dgm:pt>
    <dgm:pt modelId="{61C596CC-AD33-4432-B902-27C786E65C4D}" type="pres">
      <dgm:prSet presAssocID="{5EE8D082-ACC4-40EB-957C-03B0AA445A45}" presName="vert1" presStyleCnt="0"/>
      <dgm:spPr/>
    </dgm:pt>
    <dgm:pt modelId="{61E5DDBD-E58A-462A-9080-30DCB116565C}" type="pres">
      <dgm:prSet presAssocID="{417FCB37-B190-4284-8D72-BC56577D0FB9}" presName="thickLine" presStyleLbl="alignNode1" presStyleIdx="1" presStyleCnt="2"/>
      <dgm:spPr/>
    </dgm:pt>
    <dgm:pt modelId="{7B404328-D756-4D6D-BCDB-26F9501E4516}" type="pres">
      <dgm:prSet presAssocID="{417FCB37-B190-4284-8D72-BC56577D0FB9}" presName="horz1" presStyleCnt="0"/>
      <dgm:spPr/>
    </dgm:pt>
    <dgm:pt modelId="{3FDD4BC3-7C5B-4EFB-8723-75C885A01A6B}" type="pres">
      <dgm:prSet presAssocID="{417FCB37-B190-4284-8D72-BC56577D0FB9}" presName="tx1" presStyleLbl="revTx" presStyleIdx="1" presStyleCnt="2"/>
      <dgm:spPr/>
    </dgm:pt>
    <dgm:pt modelId="{EC9C3E35-07EA-4E61-A154-8DAB7A55BFEE}" type="pres">
      <dgm:prSet presAssocID="{417FCB37-B190-4284-8D72-BC56577D0FB9}" presName="vert1" presStyleCnt="0"/>
      <dgm:spPr/>
    </dgm:pt>
  </dgm:ptLst>
  <dgm:cxnLst>
    <dgm:cxn modelId="{EDF19C01-AFFA-425D-B2DA-F2BA94CCB96A}" type="presOf" srcId="{5EE8D082-ACC4-40EB-957C-03B0AA445A45}" destId="{B46EAE5D-BF71-4152-B85B-B29F71457215}" srcOrd="0" destOrd="0" presId="urn:microsoft.com/office/officeart/2008/layout/LinedList"/>
    <dgm:cxn modelId="{9A0B0553-F200-4407-9416-3F9BB2015BD4}" srcId="{4E2AC7EE-8F0E-43D8-986D-BC41617FAE58}" destId="{5EE8D082-ACC4-40EB-957C-03B0AA445A45}" srcOrd="0" destOrd="0" parTransId="{45038033-AC68-4B3C-9556-582A8F2BDAFE}" sibTransId="{763213D3-0BAB-4D42-B114-AA28AD330D1C}"/>
    <dgm:cxn modelId="{E190F2CD-C294-4AAB-82AB-5D086A630FD6}" type="presOf" srcId="{4E2AC7EE-8F0E-43D8-986D-BC41617FAE58}" destId="{F0FC0C2E-BF82-4ACD-BDEB-41C20AC6AF82}" srcOrd="0" destOrd="0" presId="urn:microsoft.com/office/officeart/2008/layout/LinedList"/>
    <dgm:cxn modelId="{A76E65EE-EEA2-49F8-BE3E-0C0BA8E03F79}" srcId="{4E2AC7EE-8F0E-43D8-986D-BC41617FAE58}" destId="{417FCB37-B190-4284-8D72-BC56577D0FB9}" srcOrd="1" destOrd="0" parTransId="{C0E96746-FCFC-497E-87AC-F9BD46FB9062}" sibTransId="{E2E96A3E-77DA-4326-AAB5-A6A640B5FFE8}"/>
    <dgm:cxn modelId="{9BF32FFA-92EE-43C5-A3B2-6F9DDFD52010}" type="presOf" srcId="{417FCB37-B190-4284-8D72-BC56577D0FB9}" destId="{3FDD4BC3-7C5B-4EFB-8723-75C885A01A6B}" srcOrd="0" destOrd="0" presId="urn:microsoft.com/office/officeart/2008/layout/LinedList"/>
    <dgm:cxn modelId="{ECD0BDDD-23AE-4C35-93C7-8348AFA53411}" type="presParOf" srcId="{F0FC0C2E-BF82-4ACD-BDEB-41C20AC6AF82}" destId="{A79F0051-4B57-4F89-8F4C-2C5151FBE688}" srcOrd="0" destOrd="0" presId="urn:microsoft.com/office/officeart/2008/layout/LinedList"/>
    <dgm:cxn modelId="{30571F96-3316-4072-81EC-5DCC30CF86BC}" type="presParOf" srcId="{F0FC0C2E-BF82-4ACD-BDEB-41C20AC6AF82}" destId="{CB6B7330-9B4E-4B90-BCEA-8B0BE20AC376}" srcOrd="1" destOrd="0" presId="urn:microsoft.com/office/officeart/2008/layout/LinedList"/>
    <dgm:cxn modelId="{581E4F3C-E9E0-4E4B-9424-18BE63BD2046}" type="presParOf" srcId="{CB6B7330-9B4E-4B90-BCEA-8B0BE20AC376}" destId="{B46EAE5D-BF71-4152-B85B-B29F71457215}" srcOrd="0" destOrd="0" presId="urn:microsoft.com/office/officeart/2008/layout/LinedList"/>
    <dgm:cxn modelId="{2FD385AC-8F5A-4AF4-9CBF-D859BFC6F9F1}" type="presParOf" srcId="{CB6B7330-9B4E-4B90-BCEA-8B0BE20AC376}" destId="{61C596CC-AD33-4432-B902-27C786E65C4D}" srcOrd="1" destOrd="0" presId="urn:microsoft.com/office/officeart/2008/layout/LinedList"/>
    <dgm:cxn modelId="{D699CD0A-A943-4D14-8921-55060E09123D}" type="presParOf" srcId="{F0FC0C2E-BF82-4ACD-BDEB-41C20AC6AF82}" destId="{61E5DDBD-E58A-462A-9080-30DCB116565C}" srcOrd="2" destOrd="0" presId="urn:microsoft.com/office/officeart/2008/layout/LinedList"/>
    <dgm:cxn modelId="{F6BD29D8-6AFE-4EDD-B61C-5809A7A6A135}" type="presParOf" srcId="{F0FC0C2E-BF82-4ACD-BDEB-41C20AC6AF82}" destId="{7B404328-D756-4D6D-BCDB-26F9501E4516}" srcOrd="3" destOrd="0" presId="urn:microsoft.com/office/officeart/2008/layout/LinedList"/>
    <dgm:cxn modelId="{62D29EE0-C83B-4305-BB79-F2DD6E32045A}" type="presParOf" srcId="{7B404328-D756-4D6D-BCDB-26F9501E4516}" destId="{3FDD4BC3-7C5B-4EFB-8723-75C885A01A6B}" srcOrd="0" destOrd="0" presId="urn:microsoft.com/office/officeart/2008/layout/LinedList"/>
    <dgm:cxn modelId="{B148BB86-2265-4F0C-B2A3-4116DA9331D9}" type="presParOf" srcId="{7B404328-D756-4D6D-BCDB-26F9501E4516}" destId="{EC9C3E35-07EA-4E61-A154-8DAB7A55B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2AC7EE-8F0E-43D8-986D-BC41617FAE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E8D082-ACC4-40EB-957C-03B0AA445A45}">
      <dgm:prSet phldrT="[Teksts]" custT="1"/>
      <dgm:spPr/>
      <dgm:t>
        <a:bodyPr/>
        <a:lstStyle/>
        <a:p>
          <a:r>
            <a:rPr lang="lv-LV" sz="2000" noProof="0" dirty="0">
              <a:solidFill>
                <a:schemeClr val="accent6"/>
              </a:solidFill>
            </a:rPr>
            <a:t>Latvijas Banka virza ilgtspējības ieviešanu finanšu nozarē un tautsaimniecībā</a:t>
          </a:r>
          <a:r>
            <a:rPr lang="lv-LV" sz="2000" noProof="0" dirty="0"/>
            <a:t>, t.sk. piedaloties ilgtspējību veicinošas regulatīvās vides veidošanā</a:t>
          </a:r>
          <a:endParaRPr lang="en-GB" sz="2000" noProof="0" dirty="0"/>
        </a:p>
      </dgm:t>
    </dgm:pt>
    <dgm:pt modelId="{45038033-AC68-4B3C-9556-582A8F2BDAFE}" type="par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763213D3-0BAB-4D42-B114-AA28AD330D1C}" type="sib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837E042A-231D-4F78-8B6B-377CF7E6844C}">
      <dgm:prSet custT="1"/>
      <dgm:spPr/>
      <dgm:t>
        <a:bodyPr/>
        <a:lstStyle/>
        <a:p>
          <a:r>
            <a:rPr lang="lv-LV" sz="2000" noProof="0" dirty="0"/>
            <a:t>Latvijas Banka rīkojas ilgtspējīgi ikdienas darbā, </a:t>
          </a:r>
          <a:br>
            <a:rPr lang="lv-LV" sz="2000" noProof="0" dirty="0"/>
          </a:br>
          <a:r>
            <a:rPr lang="lv-LV" sz="2000" noProof="0" dirty="0"/>
            <a:t>t.sk. veicinot darbinieku izpratni par ilgtspējību</a:t>
          </a:r>
        </a:p>
      </dgm:t>
    </dgm:pt>
    <dgm:pt modelId="{7FE96D1E-4B6E-4380-BFA3-D327CA617D75}" type="parTrans" cxnId="{2446BC71-611B-4048-B939-1BAAE804C3FA}">
      <dgm:prSet/>
      <dgm:spPr/>
      <dgm:t>
        <a:bodyPr/>
        <a:lstStyle/>
        <a:p>
          <a:endParaRPr lang="lv-LV"/>
        </a:p>
      </dgm:t>
    </dgm:pt>
    <dgm:pt modelId="{4FD9D159-D1FF-4663-8F2A-43969B3493EA}" type="sibTrans" cxnId="{2446BC71-611B-4048-B939-1BAAE804C3FA}">
      <dgm:prSet/>
      <dgm:spPr/>
      <dgm:t>
        <a:bodyPr/>
        <a:lstStyle/>
        <a:p>
          <a:endParaRPr lang="lv-LV"/>
        </a:p>
      </dgm:t>
    </dgm:pt>
    <dgm:pt modelId="{F0FC0C2E-BF82-4ACD-BDEB-41C20AC6AF82}" type="pres">
      <dgm:prSet presAssocID="{4E2AC7EE-8F0E-43D8-986D-BC41617FAE58}" presName="vert0" presStyleCnt="0">
        <dgm:presLayoutVars>
          <dgm:dir/>
          <dgm:animOne val="branch"/>
          <dgm:animLvl val="lvl"/>
        </dgm:presLayoutVars>
      </dgm:prSet>
      <dgm:spPr/>
    </dgm:pt>
    <dgm:pt modelId="{A79F0051-4B57-4F89-8F4C-2C5151FBE688}" type="pres">
      <dgm:prSet presAssocID="{5EE8D082-ACC4-40EB-957C-03B0AA445A45}" presName="thickLine" presStyleLbl="alignNode1" presStyleIdx="0" presStyleCnt="2"/>
      <dgm:spPr/>
    </dgm:pt>
    <dgm:pt modelId="{CB6B7330-9B4E-4B90-BCEA-8B0BE20AC376}" type="pres">
      <dgm:prSet presAssocID="{5EE8D082-ACC4-40EB-957C-03B0AA445A45}" presName="horz1" presStyleCnt="0"/>
      <dgm:spPr/>
    </dgm:pt>
    <dgm:pt modelId="{B46EAE5D-BF71-4152-B85B-B29F71457215}" type="pres">
      <dgm:prSet presAssocID="{5EE8D082-ACC4-40EB-957C-03B0AA445A45}" presName="tx1" presStyleLbl="revTx" presStyleIdx="0" presStyleCnt="2"/>
      <dgm:spPr/>
    </dgm:pt>
    <dgm:pt modelId="{61C596CC-AD33-4432-B902-27C786E65C4D}" type="pres">
      <dgm:prSet presAssocID="{5EE8D082-ACC4-40EB-957C-03B0AA445A45}" presName="vert1" presStyleCnt="0"/>
      <dgm:spPr/>
    </dgm:pt>
    <dgm:pt modelId="{D2530C48-9128-46CA-9A59-00729313F691}" type="pres">
      <dgm:prSet presAssocID="{837E042A-231D-4F78-8B6B-377CF7E6844C}" presName="thickLine" presStyleLbl="alignNode1" presStyleIdx="1" presStyleCnt="2"/>
      <dgm:spPr/>
    </dgm:pt>
    <dgm:pt modelId="{DCD0936F-8518-4007-9AD0-63E9064A5BC0}" type="pres">
      <dgm:prSet presAssocID="{837E042A-231D-4F78-8B6B-377CF7E6844C}" presName="horz1" presStyleCnt="0"/>
      <dgm:spPr/>
    </dgm:pt>
    <dgm:pt modelId="{84428A86-D7B8-4029-B51B-56DDEBFEE68F}" type="pres">
      <dgm:prSet presAssocID="{837E042A-231D-4F78-8B6B-377CF7E6844C}" presName="tx1" presStyleLbl="revTx" presStyleIdx="1" presStyleCnt="2"/>
      <dgm:spPr/>
    </dgm:pt>
    <dgm:pt modelId="{E83121E4-2EFF-4AD5-B62E-0CC4D08597C4}" type="pres">
      <dgm:prSet presAssocID="{837E042A-231D-4F78-8B6B-377CF7E6844C}" presName="vert1" presStyleCnt="0"/>
      <dgm:spPr/>
    </dgm:pt>
  </dgm:ptLst>
  <dgm:cxnLst>
    <dgm:cxn modelId="{EDF19C01-AFFA-425D-B2DA-F2BA94CCB96A}" type="presOf" srcId="{5EE8D082-ACC4-40EB-957C-03B0AA445A45}" destId="{B46EAE5D-BF71-4152-B85B-B29F71457215}" srcOrd="0" destOrd="0" presId="urn:microsoft.com/office/officeart/2008/layout/LinedList"/>
    <dgm:cxn modelId="{535C1522-5BFD-4369-B43B-5B209682F5BD}" type="presOf" srcId="{837E042A-231D-4F78-8B6B-377CF7E6844C}" destId="{84428A86-D7B8-4029-B51B-56DDEBFEE68F}" srcOrd="0" destOrd="0" presId="urn:microsoft.com/office/officeart/2008/layout/LinedList"/>
    <dgm:cxn modelId="{2446BC71-611B-4048-B939-1BAAE804C3FA}" srcId="{4E2AC7EE-8F0E-43D8-986D-BC41617FAE58}" destId="{837E042A-231D-4F78-8B6B-377CF7E6844C}" srcOrd="1" destOrd="0" parTransId="{7FE96D1E-4B6E-4380-BFA3-D327CA617D75}" sibTransId="{4FD9D159-D1FF-4663-8F2A-43969B3493EA}"/>
    <dgm:cxn modelId="{9A0B0553-F200-4407-9416-3F9BB2015BD4}" srcId="{4E2AC7EE-8F0E-43D8-986D-BC41617FAE58}" destId="{5EE8D082-ACC4-40EB-957C-03B0AA445A45}" srcOrd="0" destOrd="0" parTransId="{45038033-AC68-4B3C-9556-582A8F2BDAFE}" sibTransId="{763213D3-0BAB-4D42-B114-AA28AD330D1C}"/>
    <dgm:cxn modelId="{E190F2CD-C294-4AAB-82AB-5D086A630FD6}" type="presOf" srcId="{4E2AC7EE-8F0E-43D8-986D-BC41617FAE58}" destId="{F0FC0C2E-BF82-4ACD-BDEB-41C20AC6AF82}" srcOrd="0" destOrd="0" presId="urn:microsoft.com/office/officeart/2008/layout/LinedList"/>
    <dgm:cxn modelId="{ECD0BDDD-23AE-4C35-93C7-8348AFA53411}" type="presParOf" srcId="{F0FC0C2E-BF82-4ACD-BDEB-41C20AC6AF82}" destId="{A79F0051-4B57-4F89-8F4C-2C5151FBE688}" srcOrd="0" destOrd="0" presId="urn:microsoft.com/office/officeart/2008/layout/LinedList"/>
    <dgm:cxn modelId="{30571F96-3316-4072-81EC-5DCC30CF86BC}" type="presParOf" srcId="{F0FC0C2E-BF82-4ACD-BDEB-41C20AC6AF82}" destId="{CB6B7330-9B4E-4B90-BCEA-8B0BE20AC376}" srcOrd="1" destOrd="0" presId="urn:microsoft.com/office/officeart/2008/layout/LinedList"/>
    <dgm:cxn modelId="{581E4F3C-E9E0-4E4B-9424-18BE63BD2046}" type="presParOf" srcId="{CB6B7330-9B4E-4B90-BCEA-8B0BE20AC376}" destId="{B46EAE5D-BF71-4152-B85B-B29F71457215}" srcOrd="0" destOrd="0" presId="urn:microsoft.com/office/officeart/2008/layout/LinedList"/>
    <dgm:cxn modelId="{2FD385AC-8F5A-4AF4-9CBF-D859BFC6F9F1}" type="presParOf" srcId="{CB6B7330-9B4E-4B90-BCEA-8B0BE20AC376}" destId="{61C596CC-AD33-4432-B902-27C786E65C4D}" srcOrd="1" destOrd="0" presId="urn:microsoft.com/office/officeart/2008/layout/LinedList"/>
    <dgm:cxn modelId="{1AE29188-8674-41F0-9C96-CAE075490CCD}" type="presParOf" srcId="{F0FC0C2E-BF82-4ACD-BDEB-41C20AC6AF82}" destId="{D2530C48-9128-46CA-9A59-00729313F691}" srcOrd="2" destOrd="0" presId="urn:microsoft.com/office/officeart/2008/layout/LinedList"/>
    <dgm:cxn modelId="{C69BA17F-D3F7-4769-A875-D4F7E64622AD}" type="presParOf" srcId="{F0FC0C2E-BF82-4ACD-BDEB-41C20AC6AF82}" destId="{DCD0936F-8518-4007-9AD0-63E9064A5BC0}" srcOrd="3" destOrd="0" presId="urn:microsoft.com/office/officeart/2008/layout/LinedList"/>
    <dgm:cxn modelId="{18F45B12-49B1-476B-88D9-656F3AF4A681}" type="presParOf" srcId="{DCD0936F-8518-4007-9AD0-63E9064A5BC0}" destId="{84428A86-D7B8-4029-B51B-56DDEBFEE68F}" srcOrd="0" destOrd="0" presId="urn:microsoft.com/office/officeart/2008/layout/LinedList"/>
    <dgm:cxn modelId="{3F25C85B-2939-408B-A99E-EE247090503F}" type="presParOf" srcId="{DCD0936F-8518-4007-9AD0-63E9064A5BC0}" destId="{E83121E4-2EFF-4AD5-B62E-0CC4D08597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2AC7EE-8F0E-43D8-986D-BC41617FAE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E8D082-ACC4-40EB-957C-03B0AA445A45}">
      <dgm:prSet phldrT="[Teksts]" custT="1"/>
      <dgm:spPr/>
      <dgm:t>
        <a:bodyPr/>
        <a:lstStyle/>
        <a:p>
          <a:r>
            <a:rPr lang="lv-LV" sz="2000" noProof="0" dirty="0">
              <a:solidFill>
                <a:schemeClr val="accent6"/>
              </a:solidFill>
            </a:rPr>
            <a:t>Latvijas Banka prasmīgi pārvalda datus, gūstot no tiem maksimālu vērtību</a:t>
          </a:r>
          <a:endParaRPr lang="en-GB" sz="2000" noProof="0" dirty="0">
            <a:solidFill>
              <a:schemeClr val="accent6"/>
            </a:solidFill>
          </a:endParaRPr>
        </a:p>
      </dgm:t>
    </dgm:pt>
    <dgm:pt modelId="{45038033-AC68-4B3C-9556-582A8F2BDAFE}" type="par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763213D3-0BAB-4D42-B114-AA28AD330D1C}" type="sib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46A12004-AE95-49FE-B77D-4EBCF977AE6C}">
      <dgm:prSet custT="1"/>
      <dgm:spPr/>
      <dgm:t>
        <a:bodyPr/>
        <a:lstStyle/>
        <a:p>
          <a:r>
            <a:rPr lang="lv-LV" sz="2000" noProof="0" dirty="0">
              <a:solidFill>
                <a:schemeClr val="accent6"/>
              </a:solidFill>
            </a:rPr>
            <a:t>Latvijas Banka kāpina efektivitāti ar tehnoloģiju palīdzību</a:t>
          </a:r>
        </a:p>
      </dgm:t>
    </dgm:pt>
    <dgm:pt modelId="{B651D804-88DA-4837-82E5-E7690E7C2DC7}" type="parTrans" cxnId="{391AEC44-B9AE-48B8-A9E4-BD34922A0552}">
      <dgm:prSet/>
      <dgm:spPr/>
      <dgm:t>
        <a:bodyPr/>
        <a:lstStyle/>
        <a:p>
          <a:endParaRPr lang="lv-LV"/>
        </a:p>
      </dgm:t>
    </dgm:pt>
    <dgm:pt modelId="{E2DF8D50-EF0C-4A7A-8F9B-F03DFD3B0345}" type="sibTrans" cxnId="{391AEC44-B9AE-48B8-A9E4-BD34922A0552}">
      <dgm:prSet/>
      <dgm:spPr/>
      <dgm:t>
        <a:bodyPr/>
        <a:lstStyle/>
        <a:p>
          <a:endParaRPr lang="lv-LV"/>
        </a:p>
      </dgm:t>
    </dgm:pt>
    <dgm:pt modelId="{F5E6AAA3-0E80-4872-AC5F-AAC615F0FCF6}">
      <dgm:prSet custT="1"/>
      <dgm:spPr/>
      <dgm:t>
        <a:bodyPr/>
        <a:lstStyle/>
        <a:p>
          <a:r>
            <a:rPr lang="lv-LV" sz="2000" noProof="0" dirty="0"/>
            <a:t>Latvijas Bankā ir attīstīta inovāciju kultūra</a:t>
          </a:r>
        </a:p>
      </dgm:t>
    </dgm:pt>
    <dgm:pt modelId="{CDBC3187-0852-4848-8111-E84FCD060B9E}" type="parTrans" cxnId="{EBE7B5E6-7A1A-4A9A-8D59-43DA1E83AA8D}">
      <dgm:prSet/>
      <dgm:spPr/>
      <dgm:t>
        <a:bodyPr/>
        <a:lstStyle/>
        <a:p>
          <a:endParaRPr lang="lv-LV"/>
        </a:p>
      </dgm:t>
    </dgm:pt>
    <dgm:pt modelId="{3ACA3238-6302-4F8E-9F2A-94EABCB5D548}" type="sibTrans" cxnId="{EBE7B5E6-7A1A-4A9A-8D59-43DA1E83AA8D}">
      <dgm:prSet/>
      <dgm:spPr/>
      <dgm:t>
        <a:bodyPr/>
        <a:lstStyle/>
        <a:p>
          <a:endParaRPr lang="lv-LV"/>
        </a:p>
      </dgm:t>
    </dgm:pt>
    <dgm:pt modelId="{F0FC0C2E-BF82-4ACD-BDEB-41C20AC6AF82}" type="pres">
      <dgm:prSet presAssocID="{4E2AC7EE-8F0E-43D8-986D-BC41617FAE58}" presName="vert0" presStyleCnt="0">
        <dgm:presLayoutVars>
          <dgm:dir/>
          <dgm:animOne val="branch"/>
          <dgm:animLvl val="lvl"/>
        </dgm:presLayoutVars>
      </dgm:prSet>
      <dgm:spPr/>
    </dgm:pt>
    <dgm:pt modelId="{A79F0051-4B57-4F89-8F4C-2C5151FBE688}" type="pres">
      <dgm:prSet presAssocID="{5EE8D082-ACC4-40EB-957C-03B0AA445A45}" presName="thickLine" presStyleLbl="alignNode1" presStyleIdx="0" presStyleCnt="3"/>
      <dgm:spPr/>
    </dgm:pt>
    <dgm:pt modelId="{CB6B7330-9B4E-4B90-BCEA-8B0BE20AC376}" type="pres">
      <dgm:prSet presAssocID="{5EE8D082-ACC4-40EB-957C-03B0AA445A45}" presName="horz1" presStyleCnt="0"/>
      <dgm:spPr/>
    </dgm:pt>
    <dgm:pt modelId="{B46EAE5D-BF71-4152-B85B-B29F71457215}" type="pres">
      <dgm:prSet presAssocID="{5EE8D082-ACC4-40EB-957C-03B0AA445A45}" presName="tx1" presStyleLbl="revTx" presStyleIdx="0" presStyleCnt="3"/>
      <dgm:spPr/>
    </dgm:pt>
    <dgm:pt modelId="{61C596CC-AD33-4432-B902-27C786E65C4D}" type="pres">
      <dgm:prSet presAssocID="{5EE8D082-ACC4-40EB-957C-03B0AA445A45}" presName="vert1" presStyleCnt="0"/>
      <dgm:spPr/>
    </dgm:pt>
    <dgm:pt modelId="{DE2D4507-2E93-4684-80E6-4951A04BEFF3}" type="pres">
      <dgm:prSet presAssocID="{46A12004-AE95-49FE-B77D-4EBCF977AE6C}" presName="thickLine" presStyleLbl="alignNode1" presStyleIdx="1" presStyleCnt="3"/>
      <dgm:spPr/>
    </dgm:pt>
    <dgm:pt modelId="{A40EA919-C81B-4ECC-B225-3FA263E8761E}" type="pres">
      <dgm:prSet presAssocID="{46A12004-AE95-49FE-B77D-4EBCF977AE6C}" presName="horz1" presStyleCnt="0"/>
      <dgm:spPr/>
    </dgm:pt>
    <dgm:pt modelId="{65548E65-B2E0-4C23-9910-255553932A0C}" type="pres">
      <dgm:prSet presAssocID="{46A12004-AE95-49FE-B77D-4EBCF977AE6C}" presName="tx1" presStyleLbl="revTx" presStyleIdx="1" presStyleCnt="3"/>
      <dgm:spPr/>
    </dgm:pt>
    <dgm:pt modelId="{B81FA620-762F-4472-AFCF-5494100DAA36}" type="pres">
      <dgm:prSet presAssocID="{46A12004-AE95-49FE-B77D-4EBCF977AE6C}" presName="vert1" presStyleCnt="0"/>
      <dgm:spPr/>
    </dgm:pt>
    <dgm:pt modelId="{7BD5FE53-769B-4E57-8DD3-72536A741F8B}" type="pres">
      <dgm:prSet presAssocID="{F5E6AAA3-0E80-4872-AC5F-AAC615F0FCF6}" presName="thickLine" presStyleLbl="alignNode1" presStyleIdx="2" presStyleCnt="3"/>
      <dgm:spPr/>
    </dgm:pt>
    <dgm:pt modelId="{D5877F33-50A8-409D-9319-6DE8A8B93C9E}" type="pres">
      <dgm:prSet presAssocID="{F5E6AAA3-0E80-4872-AC5F-AAC615F0FCF6}" presName="horz1" presStyleCnt="0"/>
      <dgm:spPr/>
    </dgm:pt>
    <dgm:pt modelId="{BF6F88E2-0A5C-477B-A682-16F99F81E3B3}" type="pres">
      <dgm:prSet presAssocID="{F5E6AAA3-0E80-4872-AC5F-AAC615F0FCF6}" presName="tx1" presStyleLbl="revTx" presStyleIdx="2" presStyleCnt="3"/>
      <dgm:spPr/>
    </dgm:pt>
    <dgm:pt modelId="{69CB0157-C40B-421E-93DC-F504CB0364D5}" type="pres">
      <dgm:prSet presAssocID="{F5E6AAA3-0E80-4872-AC5F-AAC615F0FCF6}" presName="vert1" presStyleCnt="0"/>
      <dgm:spPr/>
    </dgm:pt>
  </dgm:ptLst>
  <dgm:cxnLst>
    <dgm:cxn modelId="{EDF19C01-AFFA-425D-B2DA-F2BA94CCB96A}" type="presOf" srcId="{5EE8D082-ACC4-40EB-957C-03B0AA445A45}" destId="{B46EAE5D-BF71-4152-B85B-B29F71457215}" srcOrd="0" destOrd="0" presId="urn:microsoft.com/office/officeart/2008/layout/LinedList"/>
    <dgm:cxn modelId="{391AEC44-B9AE-48B8-A9E4-BD34922A0552}" srcId="{4E2AC7EE-8F0E-43D8-986D-BC41617FAE58}" destId="{46A12004-AE95-49FE-B77D-4EBCF977AE6C}" srcOrd="1" destOrd="0" parTransId="{B651D804-88DA-4837-82E5-E7690E7C2DC7}" sibTransId="{E2DF8D50-EF0C-4A7A-8F9B-F03DFD3B0345}"/>
    <dgm:cxn modelId="{D3CDD271-9D7F-4CE1-B38A-320DA61D4317}" type="presOf" srcId="{46A12004-AE95-49FE-B77D-4EBCF977AE6C}" destId="{65548E65-B2E0-4C23-9910-255553932A0C}" srcOrd="0" destOrd="0" presId="urn:microsoft.com/office/officeart/2008/layout/LinedList"/>
    <dgm:cxn modelId="{9A0B0553-F200-4407-9416-3F9BB2015BD4}" srcId="{4E2AC7EE-8F0E-43D8-986D-BC41617FAE58}" destId="{5EE8D082-ACC4-40EB-957C-03B0AA445A45}" srcOrd="0" destOrd="0" parTransId="{45038033-AC68-4B3C-9556-582A8F2BDAFE}" sibTransId="{763213D3-0BAB-4D42-B114-AA28AD330D1C}"/>
    <dgm:cxn modelId="{E190F2CD-C294-4AAB-82AB-5D086A630FD6}" type="presOf" srcId="{4E2AC7EE-8F0E-43D8-986D-BC41617FAE58}" destId="{F0FC0C2E-BF82-4ACD-BDEB-41C20AC6AF82}" srcOrd="0" destOrd="0" presId="urn:microsoft.com/office/officeart/2008/layout/LinedList"/>
    <dgm:cxn modelId="{EBE7B5E6-7A1A-4A9A-8D59-43DA1E83AA8D}" srcId="{4E2AC7EE-8F0E-43D8-986D-BC41617FAE58}" destId="{F5E6AAA3-0E80-4872-AC5F-AAC615F0FCF6}" srcOrd="2" destOrd="0" parTransId="{CDBC3187-0852-4848-8111-E84FCD060B9E}" sibTransId="{3ACA3238-6302-4F8E-9F2A-94EABCB5D548}"/>
    <dgm:cxn modelId="{5628B9F1-4126-4CD0-A633-A88CDF849B8E}" type="presOf" srcId="{F5E6AAA3-0E80-4872-AC5F-AAC615F0FCF6}" destId="{BF6F88E2-0A5C-477B-A682-16F99F81E3B3}" srcOrd="0" destOrd="0" presId="urn:microsoft.com/office/officeart/2008/layout/LinedList"/>
    <dgm:cxn modelId="{ECD0BDDD-23AE-4C35-93C7-8348AFA53411}" type="presParOf" srcId="{F0FC0C2E-BF82-4ACD-BDEB-41C20AC6AF82}" destId="{A79F0051-4B57-4F89-8F4C-2C5151FBE688}" srcOrd="0" destOrd="0" presId="urn:microsoft.com/office/officeart/2008/layout/LinedList"/>
    <dgm:cxn modelId="{30571F96-3316-4072-81EC-5DCC30CF86BC}" type="presParOf" srcId="{F0FC0C2E-BF82-4ACD-BDEB-41C20AC6AF82}" destId="{CB6B7330-9B4E-4B90-BCEA-8B0BE20AC376}" srcOrd="1" destOrd="0" presId="urn:microsoft.com/office/officeart/2008/layout/LinedList"/>
    <dgm:cxn modelId="{581E4F3C-E9E0-4E4B-9424-18BE63BD2046}" type="presParOf" srcId="{CB6B7330-9B4E-4B90-BCEA-8B0BE20AC376}" destId="{B46EAE5D-BF71-4152-B85B-B29F71457215}" srcOrd="0" destOrd="0" presId="urn:microsoft.com/office/officeart/2008/layout/LinedList"/>
    <dgm:cxn modelId="{2FD385AC-8F5A-4AF4-9CBF-D859BFC6F9F1}" type="presParOf" srcId="{CB6B7330-9B4E-4B90-BCEA-8B0BE20AC376}" destId="{61C596CC-AD33-4432-B902-27C786E65C4D}" srcOrd="1" destOrd="0" presId="urn:microsoft.com/office/officeart/2008/layout/LinedList"/>
    <dgm:cxn modelId="{ABD1B977-E132-4537-BB33-8672033DFB74}" type="presParOf" srcId="{F0FC0C2E-BF82-4ACD-BDEB-41C20AC6AF82}" destId="{DE2D4507-2E93-4684-80E6-4951A04BEFF3}" srcOrd="2" destOrd="0" presId="urn:microsoft.com/office/officeart/2008/layout/LinedList"/>
    <dgm:cxn modelId="{3C8896CA-A55E-447B-9723-922A1728FB82}" type="presParOf" srcId="{F0FC0C2E-BF82-4ACD-BDEB-41C20AC6AF82}" destId="{A40EA919-C81B-4ECC-B225-3FA263E8761E}" srcOrd="3" destOrd="0" presId="urn:microsoft.com/office/officeart/2008/layout/LinedList"/>
    <dgm:cxn modelId="{0310B051-BBA8-41B1-BB0B-28B7A2F78D27}" type="presParOf" srcId="{A40EA919-C81B-4ECC-B225-3FA263E8761E}" destId="{65548E65-B2E0-4C23-9910-255553932A0C}" srcOrd="0" destOrd="0" presId="urn:microsoft.com/office/officeart/2008/layout/LinedList"/>
    <dgm:cxn modelId="{AE00450E-273F-4C7A-83ED-A689DA369E69}" type="presParOf" srcId="{A40EA919-C81B-4ECC-B225-3FA263E8761E}" destId="{B81FA620-762F-4472-AFCF-5494100DAA36}" srcOrd="1" destOrd="0" presId="urn:microsoft.com/office/officeart/2008/layout/LinedList"/>
    <dgm:cxn modelId="{E6BE464F-F16F-4C40-BDA2-1D4EA045B986}" type="presParOf" srcId="{F0FC0C2E-BF82-4ACD-BDEB-41C20AC6AF82}" destId="{7BD5FE53-769B-4E57-8DD3-72536A741F8B}" srcOrd="4" destOrd="0" presId="urn:microsoft.com/office/officeart/2008/layout/LinedList"/>
    <dgm:cxn modelId="{6B764340-7FC5-4B27-B80F-31927B481BCC}" type="presParOf" srcId="{F0FC0C2E-BF82-4ACD-BDEB-41C20AC6AF82}" destId="{D5877F33-50A8-409D-9319-6DE8A8B93C9E}" srcOrd="5" destOrd="0" presId="urn:microsoft.com/office/officeart/2008/layout/LinedList"/>
    <dgm:cxn modelId="{AEA49571-1CC8-4A07-9F96-306D7224E8F6}" type="presParOf" srcId="{D5877F33-50A8-409D-9319-6DE8A8B93C9E}" destId="{BF6F88E2-0A5C-477B-A682-16F99F81E3B3}" srcOrd="0" destOrd="0" presId="urn:microsoft.com/office/officeart/2008/layout/LinedList"/>
    <dgm:cxn modelId="{6779B5E6-5DB7-4AD9-B3DE-3E4CECB69991}" type="presParOf" srcId="{D5877F33-50A8-409D-9319-6DE8A8B93C9E}" destId="{69CB0157-C40B-421E-93DC-F504CB0364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2AC7EE-8F0E-43D8-986D-BC41617FAE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E8D082-ACC4-40EB-957C-03B0AA445A45}">
      <dgm:prSet phldrT="[Teksts]" custT="1"/>
      <dgm:spPr/>
      <dgm:t>
        <a:bodyPr/>
        <a:lstStyle/>
        <a:p>
          <a:r>
            <a:rPr lang="lv-LV" sz="2000" noProof="0" dirty="0"/>
            <a:t>Latvijas Bankā ir iekļaujoša un elastīga darba vide, kas nodrošina darbinieku iesaisti un </a:t>
          </a:r>
          <a:r>
            <a:rPr lang="lv-LV" sz="2000" noProof="0" dirty="0" err="1"/>
            <a:t>labbūtību</a:t>
          </a:r>
          <a:endParaRPr lang="en-GB" sz="2000" noProof="0" dirty="0"/>
        </a:p>
      </dgm:t>
    </dgm:pt>
    <dgm:pt modelId="{45038033-AC68-4B3C-9556-582A8F2BDAFE}" type="par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763213D3-0BAB-4D42-B114-AA28AD330D1C}" type="sibTrans" cxnId="{9A0B0553-F200-4407-9416-3F9BB2015BD4}">
      <dgm:prSet/>
      <dgm:spPr/>
      <dgm:t>
        <a:bodyPr/>
        <a:lstStyle/>
        <a:p>
          <a:endParaRPr lang="en-GB" sz="2000" noProof="0" dirty="0"/>
        </a:p>
      </dgm:t>
    </dgm:pt>
    <dgm:pt modelId="{0EC2B0D2-A92D-4987-9FB3-F373B342846D}">
      <dgm:prSet custT="1"/>
      <dgm:spPr/>
      <dgm:t>
        <a:bodyPr/>
        <a:lstStyle/>
        <a:p>
          <a:r>
            <a:rPr lang="lv-LV" sz="2000" noProof="0" dirty="0"/>
            <a:t>Latvijas Banka atbalsta darbinieku profesionālo un personīgo attīstību un talantu piesaisti</a:t>
          </a:r>
        </a:p>
      </dgm:t>
    </dgm:pt>
    <dgm:pt modelId="{595BF8E3-B0E9-48D5-823A-4C46ADCE6B1D}" type="parTrans" cxnId="{95CE804D-F6AB-4F47-8411-0164B9E1E13A}">
      <dgm:prSet/>
      <dgm:spPr/>
      <dgm:t>
        <a:bodyPr/>
        <a:lstStyle/>
        <a:p>
          <a:endParaRPr lang="lv-LV"/>
        </a:p>
      </dgm:t>
    </dgm:pt>
    <dgm:pt modelId="{65B4E67F-0DAE-4677-ACCF-7B9B5FCE9045}" type="sibTrans" cxnId="{95CE804D-F6AB-4F47-8411-0164B9E1E13A}">
      <dgm:prSet/>
      <dgm:spPr/>
      <dgm:t>
        <a:bodyPr/>
        <a:lstStyle/>
        <a:p>
          <a:endParaRPr lang="lv-LV"/>
        </a:p>
      </dgm:t>
    </dgm:pt>
    <dgm:pt modelId="{841CBBC0-FE5E-4D6A-8388-12EC724AFEF9}">
      <dgm:prSet custT="1"/>
      <dgm:spPr/>
      <dgm:t>
        <a:bodyPr/>
        <a:lstStyle/>
        <a:p>
          <a:r>
            <a:rPr lang="lv-LV" sz="2000" noProof="0" dirty="0"/>
            <a:t>Latvijas Bankas darbība un tās darbinieku rīcība atbilst Latvijas Bankas vērtībām</a:t>
          </a:r>
        </a:p>
      </dgm:t>
    </dgm:pt>
    <dgm:pt modelId="{8E92D9D6-3E6F-41AA-8E41-B0951B15B8C6}" type="parTrans" cxnId="{8B393D2B-7453-4FA8-B0CC-BF93A4B990F9}">
      <dgm:prSet/>
      <dgm:spPr/>
      <dgm:t>
        <a:bodyPr/>
        <a:lstStyle/>
        <a:p>
          <a:endParaRPr lang="lv-LV"/>
        </a:p>
      </dgm:t>
    </dgm:pt>
    <dgm:pt modelId="{D783270D-2ADD-4BEB-BC60-446415660018}" type="sibTrans" cxnId="{8B393D2B-7453-4FA8-B0CC-BF93A4B990F9}">
      <dgm:prSet/>
      <dgm:spPr/>
      <dgm:t>
        <a:bodyPr/>
        <a:lstStyle/>
        <a:p>
          <a:endParaRPr lang="lv-LV"/>
        </a:p>
      </dgm:t>
    </dgm:pt>
    <dgm:pt modelId="{F0FC0C2E-BF82-4ACD-BDEB-41C20AC6AF82}" type="pres">
      <dgm:prSet presAssocID="{4E2AC7EE-8F0E-43D8-986D-BC41617FAE58}" presName="vert0" presStyleCnt="0">
        <dgm:presLayoutVars>
          <dgm:dir/>
          <dgm:animOne val="branch"/>
          <dgm:animLvl val="lvl"/>
        </dgm:presLayoutVars>
      </dgm:prSet>
      <dgm:spPr/>
    </dgm:pt>
    <dgm:pt modelId="{A79F0051-4B57-4F89-8F4C-2C5151FBE688}" type="pres">
      <dgm:prSet presAssocID="{5EE8D082-ACC4-40EB-957C-03B0AA445A45}" presName="thickLine" presStyleLbl="alignNode1" presStyleIdx="0" presStyleCnt="3"/>
      <dgm:spPr/>
    </dgm:pt>
    <dgm:pt modelId="{CB6B7330-9B4E-4B90-BCEA-8B0BE20AC376}" type="pres">
      <dgm:prSet presAssocID="{5EE8D082-ACC4-40EB-957C-03B0AA445A45}" presName="horz1" presStyleCnt="0"/>
      <dgm:spPr/>
    </dgm:pt>
    <dgm:pt modelId="{B46EAE5D-BF71-4152-B85B-B29F71457215}" type="pres">
      <dgm:prSet presAssocID="{5EE8D082-ACC4-40EB-957C-03B0AA445A45}" presName="tx1" presStyleLbl="revTx" presStyleIdx="0" presStyleCnt="3"/>
      <dgm:spPr/>
    </dgm:pt>
    <dgm:pt modelId="{61C596CC-AD33-4432-B902-27C786E65C4D}" type="pres">
      <dgm:prSet presAssocID="{5EE8D082-ACC4-40EB-957C-03B0AA445A45}" presName="vert1" presStyleCnt="0"/>
      <dgm:spPr/>
    </dgm:pt>
    <dgm:pt modelId="{DC6D042A-0074-4BD7-A886-47A21BDECE4A}" type="pres">
      <dgm:prSet presAssocID="{0EC2B0D2-A92D-4987-9FB3-F373B342846D}" presName="thickLine" presStyleLbl="alignNode1" presStyleIdx="1" presStyleCnt="3"/>
      <dgm:spPr/>
    </dgm:pt>
    <dgm:pt modelId="{BE6A81C6-9035-42F2-805D-2B8C88EC8282}" type="pres">
      <dgm:prSet presAssocID="{0EC2B0D2-A92D-4987-9FB3-F373B342846D}" presName="horz1" presStyleCnt="0"/>
      <dgm:spPr/>
    </dgm:pt>
    <dgm:pt modelId="{79A76030-E667-4220-AC91-565B03003127}" type="pres">
      <dgm:prSet presAssocID="{0EC2B0D2-A92D-4987-9FB3-F373B342846D}" presName="tx1" presStyleLbl="revTx" presStyleIdx="1" presStyleCnt="3"/>
      <dgm:spPr/>
    </dgm:pt>
    <dgm:pt modelId="{F08CE9D4-6C2F-4A9F-932D-9FCA7457FF40}" type="pres">
      <dgm:prSet presAssocID="{0EC2B0D2-A92D-4987-9FB3-F373B342846D}" presName="vert1" presStyleCnt="0"/>
      <dgm:spPr/>
    </dgm:pt>
    <dgm:pt modelId="{44080D0B-C213-463A-B89E-DD476065E5A4}" type="pres">
      <dgm:prSet presAssocID="{841CBBC0-FE5E-4D6A-8388-12EC724AFEF9}" presName="thickLine" presStyleLbl="alignNode1" presStyleIdx="2" presStyleCnt="3"/>
      <dgm:spPr/>
    </dgm:pt>
    <dgm:pt modelId="{55FEF9FA-B4CA-4CF9-8003-EBF58BAB4A50}" type="pres">
      <dgm:prSet presAssocID="{841CBBC0-FE5E-4D6A-8388-12EC724AFEF9}" presName="horz1" presStyleCnt="0"/>
      <dgm:spPr/>
    </dgm:pt>
    <dgm:pt modelId="{DE4DF985-343C-4058-A298-195C59E98F74}" type="pres">
      <dgm:prSet presAssocID="{841CBBC0-FE5E-4D6A-8388-12EC724AFEF9}" presName="tx1" presStyleLbl="revTx" presStyleIdx="2" presStyleCnt="3"/>
      <dgm:spPr/>
    </dgm:pt>
    <dgm:pt modelId="{6C66EF8B-ADB5-4134-8685-D3CD082E5EFE}" type="pres">
      <dgm:prSet presAssocID="{841CBBC0-FE5E-4D6A-8388-12EC724AFEF9}" presName="vert1" presStyleCnt="0"/>
      <dgm:spPr/>
    </dgm:pt>
  </dgm:ptLst>
  <dgm:cxnLst>
    <dgm:cxn modelId="{EDF19C01-AFFA-425D-B2DA-F2BA94CCB96A}" type="presOf" srcId="{5EE8D082-ACC4-40EB-957C-03B0AA445A45}" destId="{B46EAE5D-BF71-4152-B85B-B29F71457215}" srcOrd="0" destOrd="0" presId="urn:microsoft.com/office/officeart/2008/layout/LinedList"/>
    <dgm:cxn modelId="{8B393D2B-7453-4FA8-B0CC-BF93A4B990F9}" srcId="{4E2AC7EE-8F0E-43D8-986D-BC41617FAE58}" destId="{841CBBC0-FE5E-4D6A-8388-12EC724AFEF9}" srcOrd="2" destOrd="0" parTransId="{8E92D9D6-3E6F-41AA-8E41-B0951B15B8C6}" sibTransId="{D783270D-2ADD-4BEB-BC60-446415660018}"/>
    <dgm:cxn modelId="{95CE804D-F6AB-4F47-8411-0164B9E1E13A}" srcId="{4E2AC7EE-8F0E-43D8-986D-BC41617FAE58}" destId="{0EC2B0D2-A92D-4987-9FB3-F373B342846D}" srcOrd="1" destOrd="0" parTransId="{595BF8E3-B0E9-48D5-823A-4C46ADCE6B1D}" sibTransId="{65B4E67F-0DAE-4677-ACCF-7B9B5FCE9045}"/>
    <dgm:cxn modelId="{9A0B0553-F200-4407-9416-3F9BB2015BD4}" srcId="{4E2AC7EE-8F0E-43D8-986D-BC41617FAE58}" destId="{5EE8D082-ACC4-40EB-957C-03B0AA445A45}" srcOrd="0" destOrd="0" parTransId="{45038033-AC68-4B3C-9556-582A8F2BDAFE}" sibTransId="{763213D3-0BAB-4D42-B114-AA28AD330D1C}"/>
    <dgm:cxn modelId="{B3CE7E7F-8B71-4ED5-B3A8-D951A68C44E0}" type="presOf" srcId="{841CBBC0-FE5E-4D6A-8388-12EC724AFEF9}" destId="{DE4DF985-343C-4058-A298-195C59E98F74}" srcOrd="0" destOrd="0" presId="urn:microsoft.com/office/officeart/2008/layout/LinedList"/>
    <dgm:cxn modelId="{28D2A197-5FED-46C9-9B84-26EC2B89FCD2}" type="presOf" srcId="{0EC2B0D2-A92D-4987-9FB3-F373B342846D}" destId="{79A76030-E667-4220-AC91-565B03003127}" srcOrd="0" destOrd="0" presId="urn:microsoft.com/office/officeart/2008/layout/LinedList"/>
    <dgm:cxn modelId="{E190F2CD-C294-4AAB-82AB-5D086A630FD6}" type="presOf" srcId="{4E2AC7EE-8F0E-43D8-986D-BC41617FAE58}" destId="{F0FC0C2E-BF82-4ACD-BDEB-41C20AC6AF82}" srcOrd="0" destOrd="0" presId="urn:microsoft.com/office/officeart/2008/layout/LinedList"/>
    <dgm:cxn modelId="{ECD0BDDD-23AE-4C35-93C7-8348AFA53411}" type="presParOf" srcId="{F0FC0C2E-BF82-4ACD-BDEB-41C20AC6AF82}" destId="{A79F0051-4B57-4F89-8F4C-2C5151FBE688}" srcOrd="0" destOrd="0" presId="urn:microsoft.com/office/officeart/2008/layout/LinedList"/>
    <dgm:cxn modelId="{30571F96-3316-4072-81EC-5DCC30CF86BC}" type="presParOf" srcId="{F0FC0C2E-BF82-4ACD-BDEB-41C20AC6AF82}" destId="{CB6B7330-9B4E-4B90-BCEA-8B0BE20AC376}" srcOrd="1" destOrd="0" presId="urn:microsoft.com/office/officeart/2008/layout/LinedList"/>
    <dgm:cxn modelId="{581E4F3C-E9E0-4E4B-9424-18BE63BD2046}" type="presParOf" srcId="{CB6B7330-9B4E-4B90-BCEA-8B0BE20AC376}" destId="{B46EAE5D-BF71-4152-B85B-B29F71457215}" srcOrd="0" destOrd="0" presId="urn:microsoft.com/office/officeart/2008/layout/LinedList"/>
    <dgm:cxn modelId="{2FD385AC-8F5A-4AF4-9CBF-D859BFC6F9F1}" type="presParOf" srcId="{CB6B7330-9B4E-4B90-BCEA-8B0BE20AC376}" destId="{61C596CC-AD33-4432-B902-27C786E65C4D}" srcOrd="1" destOrd="0" presId="urn:microsoft.com/office/officeart/2008/layout/LinedList"/>
    <dgm:cxn modelId="{D4B28608-1ECC-4AEB-A99D-BDE211CA4A08}" type="presParOf" srcId="{F0FC0C2E-BF82-4ACD-BDEB-41C20AC6AF82}" destId="{DC6D042A-0074-4BD7-A886-47A21BDECE4A}" srcOrd="2" destOrd="0" presId="urn:microsoft.com/office/officeart/2008/layout/LinedList"/>
    <dgm:cxn modelId="{0ABD714F-A375-429F-824E-8708B4D4F4B2}" type="presParOf" srcId="{F0FC0C2E-BF82-4ACD-BDEB-41C20AC6AF82}" destId="{BE6A81C6-9035-42F2-805D-2B8C88EC8282}" srcOrd="3" destOrd="0" presId="urn:microsoft.com/office/officeart/2008/layout/LinedList"/>
    <dgm:cxn modelId="{7386BF37-8EFC-4289-8DF8-EB02B7AA6E68}" type="presParOf" srcId="{BE6A81C6-9035-42F2-805D-2B8C88EC8282}" destId="{79A76030-E667-4220-AC91-565B03003127}" srcOrd="0" destOrd="0" presId="urn:microsoft.com/office/officeart/2008/layout/LinedList"/>
    <dgm:cxn modelId="{32734CA8-BC53-415F-98BD-64E057F88FEF}" type="presParOf" srcId="{BE6A81C6-9035-42F2-805D-2B8C88EC8282}" destId="{F08CE9D4-6C2F-4A9F-932D-9FCA7457FF40}" srcOrd="1" destOrd="0" presId="urn:microsoft.com/office/officeart/2008/layout/LinedList"/>
    <dgm:cxn modelId="{D0B9B034-7CB1-4957-9EDE-EFC230F99A20}" type="presParOf" srcId="{F0FC0C2E-BF82-4ACD-BDEB-41C20AC6AF82}" destId="{44080D0B-C213-463A-B89E-DD476065E5A4}" srcOrd="4" destOrd="0" presId="urn:microsoft.com/office/officeart/2008/layout/LinedList"/>
    <dgm:cxn modelId="{AA84AEC9-0332-475A-B20D-3AF07D3F7AB3}" type="presParOf" srcId="{F0FC0C2E-BF82-4ACD-BDEB-41C20AC6AF82}" destId="{55FEF9FA-B4CA-4CF9-8003-EBF58BAB4A50}" srcOrd="5" destOrd="0" presId="urn:microsoft.com/office/officeart/2008/layout/LinedList"/>
    <dgm:cxn modelId="{96C05997-4174-4628-8C20-81618BAEE49E}" type="presParOf" srcId="{55FEF9FA-B4CA-4CF9-8003-EBF58BAB4A50}" destId="{DE4DF985-343C-4058-A298-195C59E98F74}" srcOrd="0" destOrd="0" presId="urn:microsoft.com/office/officeart/2008/layout/LinedList"/>
    <dgm:cxn modelId="{A41DD146-110A-43A3-AABB-1332793737B4}" type="presParOf" srcId="{55FEF9FA-B4CA-4CF9-8003-EBF58BAB4A50}" destId="{6C66EF8B-ADB5-4134-8685-D3CD082E5E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69CE3-795F-4F7D-AEED-7772FAE4A5F7}">
      <dsp:nvSpPr>
        <dsp:cNvPr id="0" name=""/>
        <dsp:cNvSpPr/>
      </dsp:nvSpPr>
      <dsp:spPr>
        <a:xfrm rot="5400000">
          <a:off x="3109767" y="1522311"/>
          <a:ext cx="2040048" cy="17748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latin typeface="+mn-lt"/>
            </a:rPr>
            <a:t>Misija</a:t>
          </a:r>
          <a:endParaRPr lang="en-GB" sz="1800" b="1" kern="1200" noProof="0" dirty="0">
            <a:latin typeface="+mn-lt"/>
          </a:endParaRPr>
        </a:p>
      </dsp:txBody>
      <dsp:txXfrm rot="-5400000">
        <a:off x="3518950" y="1707617"/>
        <a:ext cx="1221682" cy="1404233"/>
      </dsp:txXfrm>
    </dsp:sp>
    <dsp:sp modelId="{F76B36E5-CC30-4BEB-ACAF-C0E4D0324BA6}">
      <dsp:nvSpPr>
        <dsp:cNvPr id="0" name=""/>
        <dsp:cNvSpPr/>
      </dsp:nvSpPr>
      <dsp:spPr>
        <a:xfrm>
          <a:off x="5071070" y="1797717"/>
          <a:ext cx="2276694" cy="122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kern="1200" noProof="0" dirty="0">
              <a:latin typeface="+mn-lt"/>
            </a:rPr>
            <a:t>Strādāt Latvijas labā</a:t>
          </a:r>
          <a:endParaRPr lang="en-GB" sz="1800" kern="1200" noProof="0" dirty="0">
            <a:latin typeface="+mn-lt"/>
          </a:endParaRPr>
        </a:p>
      </dsp:txBody>
      <dsp:txXfrm>
        <a:off x="5071070" y="1797717"/>
        <a:ext cx="2276694" cy="1224029"/>
      </dsp:txXfrm>
    </dsp:sp>
    <dsp:sp modelId="{237EC9AE-A251-4841-BE05-2F547C95040D}">
      <dsp:nvSpPr>
        <dsp:cNvPr id="0" name=""/>
        <dsp:cNvSpPr/>
      </dsp:nvSpPr>
      <dsp:spPr>
        <a:xfrm rot="5400000">
          <a:off x="1192937" y="1522311"/>
          <a:ext cx="2040048" cy="17748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noProof="0" dirty="0">
            <a:latin typeface="+mn-lt"/>
          </a:endParaRPr>
        </a:p>
      </dsp:txBody>
      <dsp:txXfrm rot="-5400000">
        <a:off x="1602120" y="1707617"/>
        <a:ext cx="1221682" cy="1404233"/>
      </dsp:txXfrm>
    </dsp:sp>
    <dsp:sp modelId="{2253F9DB-583E-4FA5-B224-14E47140312C}">
      <dsp:nvSpPr>
        <dsp:cNvPr id="0" name=""/>
        <dsp:cNvSpPr/>
      </dsp:nvSpPr>
      <dsp:spPr>
        <a:xfrm rot="5400000">
          <a:off x="2147680" y="3253904"/>
          <a:ext cx="2040048" cy="17748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>
              <a:latin typeface="+mn-lt"/>
            </a:rPr>
            <a:t>Vīzija</a:t>
          </a:r>
          <a:endParaRPr lang="en-GB" sz="1800" b="1" kern="1200" noProof="0" dirty="0">
            <a:latin typeface="+mn-lt"/>
          </a:endParaRPr>
        </a:p>
      </dsp:txBody>
      <dsp:txXfrm rot="-5400000">
        <a:off x="2556863" y="3439210"/>
        <a:ext cx="1221682" cy="1404233"/>
      </dsp:txXfrm>
    </dsp:sp>
    <dsp:sp modelId="{55C11DAE-D87C-4929-AA52-5265DC25C028}">
      <dsp:nvSpPr>
        <dsp:cNvPr id="0" name=""/>
        <dsp:cNvSpPr/>
      </dsp:nvSpPr>
      <dsp:spPr>
        <a:xfrm>
          <a:off x="3589" y="3529311"/>
          <a:ext cx="2203252" cy="122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kern="1200" noProof="0" dirty="0">
              <a:latin typeface="+mn-lt"/>
            </a:rPr>
            <a:t>Uzticama finanšu sistēma, attīstīta valsts un pārtikusi sabiedrība</a:t>
          </a:r>
          <a:endParaRPr lang="en-GB" sz="1800" kern="1200" noProof="0" dirty="0">
            <a:latin typeface="+mn-lt"/>
          </a:endParaRPr>
        </a:p>
      </dsp:txBody>
      <dsp:txXfrm>
        <a:off x="3589" y="3529311"/>
        <a:ext cx="2203252" cy="1224029"/>
      </dsp:txXfrm>
    </dsp:sp>
    <dsp:sp modelId="{D4B920D3-2076-482E-887A-A68AB7DE1A87}">
      <dsp:nvSpPr>
        <dsp:cNvPr id="0" name=""/>
        <dsp:cNvSpPr/>
      </dsp:nvSpPr>
      <dsp:spPr>
        <a:xfrm rot="5400000">
          <a:off x="4064510" y="3253904"/>
          <a:ext cx="2040048" cy="17748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noProof="0" dirty="0">
            <a:latin typeface="+mn-lt"/>
          </a:endParaRPr>
        </a:p>
      </dsp:txBody>
      <dsp:txXfrm rot="-5400000">
        <a:off x="4473693" y="3439210"/>
        <a:ext cx="1221682" cy="1404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C154F-A560-4ED0-A47D-BC98630FDD7B}">
      <dsp:nvSpPr>
        <dsp:cNvPr id="0" name=""/>
        <dsp:cNvSpPr/>
      </dsp:nvSpPr>
      <dsp:spPr>
        <a:xfrm>
          <a:off x="410865" y="381916"/>
          <a:ext cx="7395579" cy="67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Sabiedrībai pieejams drošs un attīstīts finanšu sektors</a:t>
          </a:r>
          <a:endParaRPr lang="en-GB" sz="2000" kern="1200" noProof="0" dirty="0"/>
        </a:p>
      </dsp:txBody>
      <dsp:txXfrm>
        <a:off x="410865" y="381916"/>
        <a:ext cx="7395579" cy="672325"/>
      </dsp:txXfrm>
    </dsp:sp>
    <dsp:sp modelId="{C17A308E-648F-4D15-BD2C-E6C0B9AF0047}">
      <dsp:nvSpPr>
        <dsp:cNvPr id="0" name=""/>
        <dsp:cNvSpPr/>
      </dsp:nvSpPr>
      <dsp:spPr>
        <a:xfrm>
          <a:off x="410865" y="1054241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9F495-785B-4586-9163-982834C80ED8}">
      <dsp:nvSpPr>
        <dsp:cNvPr id="0" name=""/>
        <dsp:cNvSpPr/>
      </dsp:nvSpPr>
      <dsp:spPr>
        <a:xfrm>
          <a:off x="1454463" y="1054241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47A03-F081-4F06-B4E6-5863E7BC6389}">
      <dsp:nvSpPr>
        <dsp:cNvPr id="0" name=""/>
        <dsp:cNvSpPr/>
      </dsp:nvSpPr>
      <dsp:spPr>
        <a:xfrm>
          <a:off x="2498062" y="1054241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E19B9-9AAF-40B1-8854-4502A5030972}">
      <dsp:nvSpPr>
        <dsp:cNvPr id="0" name=""/>
        <dsp:cNvSpPr/>
      </dsp:nvSpPr>
      <dsp:spPr>
        <a:xfrm>
          <a:off x="3541660" y="1054241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048EC-4DF2-4BDF-AED1-E7A612E6FF55}">
      <dsp:nvSpPr>
        <dsp:cNvPr id="0" name=""/>
        <dsp:cNvSpPr/>
      </dsp:nvSpPr>
      <dsp:spPr>
        <a:xfrm>
          <a:off x="4585258" y="1054241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7B890-78F1-4568-AE6C-257322A5748F}">
      <dsp:nvSpPr>
        <dsp:cNvPr id="0" name=""/>
        <dsp:cNvSpPr/>
      </dsp:nvSpPr>
      <dsp:spPr>
        <a:xfrm>
          <a:off x="5628857" y="1054241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8F06D-1339-4EFC-9918-62E8E5D6E39B}">
      <dsp:nvSpPr>
        <dsp:cNvPr id="0" name=""/>
        <dsp:cNvSpPr/>
      </dsp:nvSpPr>
      <dsp:spPr>
        <a:xfrm>
          <a:off x="6672455" y="1054241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86D51-939D-42B9-AA2F-3F92DE46AC6B}">
      <dsp:nvSpPr>
        <dsp:cNvPr id="0" name=""/>
        <dsp:cNvSpPr/>
      </dsp:nvSpPr>
      <dsp:spPr>
        <a:xfrm>
          <a:off x="410865" y="1326135"/>
          <a:ext cx="7395579" cy="67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Tālredzīgi lēmumi valsts tautsaimniecības un indivīda līmenī</a:t>
          </a:r>
          <a:endParaRPr lang="en-GB" sz="2000" kern="1200" noProof="0" dirty="0"/>
        </a:p>
      </dsp:txBody>
      <dsp:txXfrm>
        <a:off x="410865" y="1326135"/>
        <a:ext cx="7395579" cy="672325"/>
      </dsp:txXfrm>
    </dsp:sp>
    <dsp:sp modelId="{787E7721-61EE-415A-B275-BA4DE9BE39CC}">
      <dsp:nvSpPr>
        <dsp:cNvPr id="0" name=""/>
        <dsp:cNvSpPr/>
      </dsp:nvSpPr>
      <dsp:spPr>
        <a:xfrm>
          <a:off x="410865" y="199846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667E4-94B6-42AE-82D2-D7DAFDDFF040}">
      <dsp:nvSpPr>
        <dsp:cNvPr id="0" name=""/>
        <dsp:cNvSpPr/>
      </dsp:nvSpPr>
      <dsp:spPr>
        <a:xfrm>
          <a:off x="1454463" y="199846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E658F-97AB-4088-82CB-B705A92488AF}">
      <dsp:nvSpPr>
        <dsp:cNvPr id="0" name=""/>
        <dsp:cNvSpPr/>
      </dsp:nvSpPr>
      <dsp:spPr>
        <a:xfrm>
          <a:off x="2498062" y="199846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BADDA-5D21-4E5C-AEBF-C32A3527E8B1}">
      <dsp:nvSpPr>
        <dsp:cNvPr id="0" name=""/>
        <dsp:cNvSpPr/>
      </dsp:nvSpPr>
      <dsp:spPr>
        <a:xfrm>
          <a:off x="3541660" y="199846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82061-7DBD-4A95-AE2C-CDC8B2AD7D1F}">
      <dsp:nvSpPr>
        <dsp:cNvPr id="0" name=""/>
        <dsp:cNvSpPr/>
      </dsp:nvSpPr>
      <dsp:spPr>
        <a:xfrm>
          <a:off x="4585258" y="199846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47A8D-FF77-4B0E-964F-32AB78D7BA27}">
      <dsp:nvSpPr>
        <dsp:cNvPr id="0" name=""/>
        <dsp:cNvSpPr/>
      </dsp:nvSpPr>
      <dsp:spPr>
        <a:xfrm>
          <a:off x="5628857" y="199846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08DE0-A267-4CCD-8ECA-568A5D3DD7A3}">
      <dsp:nvSpPr>
        <dsp:cNvPr id="0" name=""/>
        <dsp:cNvSpPr/>
      </dsp:nvSpPr>
      <dsp:spPr>
        <a:xfrm>
          <a:off x="6672455" y="199846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EA52D-354C-47CF-953C-7FCD488D3B37}">
      <dsp:nvSpPr>
        <dsp:cNvPr id="0" name=""/>
        <dsp:cNvSpPr/>
      </dsp:nvSpPr>
      <dsp:spPr>
        <a:xfrm>
          <a:off x="410865" y="2270354"/>
          <a:ext cx="7395579" cy="67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Finanšu sistēmas un tautsaimniecības ilgtspējība</a:t>
          </a:r>
          <a:endParaRPr lang="en-GB" sz="2000" kern="1200" noProof="0" dirty="0"/>
        </a:p>
      </dsp:txBody>
      <dsp:txXfrm>
        <a:off x="410865" y="2270354"/>
        <a:ext cx="7395579" cy="672325"/>
      </dsp:txXfrm>
    </dsp:sp>
    <dsp:sp modelId="{5477A252-4BEF-4BAD-8C8B-5BB18BE51565}">
      <dsp:nvSpPr>
        <dsp:cNvPr id="0" name=""/>
        <dsp:cNvSpPr/>
      </dsp:nvSpPr>
      <dsp:spPr>
        <a:xfrm>
          <a:off x="410865" y="294268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8FAD7-D6FC-4B9D-8C01-683E9BDFF135}">
      <dsp:nvSpPr>
        <dsp:cNvPr id="0" name=""/>
        <dsp:cNvSpPr/>
      </dsp:nvSpPr>
      <dsp:spPr>
        <a:xfrm>
          <a:off x="1454463" y="294268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2763E-7B3C-420E-A3B6-81330D8DC53C}">
      <dsp:nvSpPr>
        <dsp:cNvPr id="0" name=""/>
        <dsp:cNvSpPr/>
      </dsp:nvSpPr>
      <dsp:spPr>
        <a:xfrm>
          <a:off x="2498062" y="294268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57AD8-FCBD-4DB3-B9C1-48F1E42CF374}">
      <dsp:nvSpPr>
        <dsp:cNvPr id="0" name=""/>
        <dsp:cNvSpPr/>
      </dsp:nvSpPr>
      <dsp:spPr>
        <a:xfrm>
          <a:off x="3541660" y="294268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99668-07F5-440B-9B05-531AC9C70677}">
      <dsp:nvSpPr>
        <dsp:cNvPr id="0" name=""/>
        <dsp:cNvSpPr/>
      </dsp:nvSpPr>
      <dsp:spPr>
        <a:xfrm>
          <a:off x="4585258" y="294268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37752-B862-445C-94B9-FB54F57E9C2E}">
      <dsp:nvSpPr>
        <dsp:cNvPr id="0" name=""/>
        <dsp:cNvSpPr/>
      </dsp:nvSpPr>
      <dsp:spPr>
        <a:xfrm>
          <a:off x="5628857" y="294268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A75D2-2E3A-49CC-8A64-9B7E6A9BCF5B}">
      <dsp:nvSpPr>
        <dsp:cNvPr id="0" name=""/>
        <dsp:cNvSpPr/>
      </dsp:nvSpPr>
      <dsp:spPr>
        <a:xfrm>
          <a:off x="6672455" y="2942680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4C641-5DF7-4F0E-91E9-33D8EF8247C5}">
      <dsp:nvSpPr>
        <dsp:cNvPr id="0" name=""/>
        <dsp:cNvSpPr/>
      </dsp:nvSpPr>
      <dsp:spPr>
        <a:xfrm>
          <a:off x="410865" y="3214573"/>
          <a:ext cx="7395579" cy="67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noProof="0" dirty="0"/>
            <a:t>Efektīva un inovatīva centrālā banka</a:t>
          </a:r>
          <a:endParaRPr lang="en-GB" sz="2000" kern="1200" noProof="0" dirty="0"/>
        </a:p>
      </dsp:txBody>
      <dsp:txXfrm>
        <a:off x="410865" y="3214573"/>
        <a:ext cx="7395579" cy="672325"/>
      </dsp:txXfrm>
    </dsp:sp>
    <dsp:sp modelId="{34DAC678-0404-4510-A2DA-041B1351BA65}">
      <dsp:nvSpPr>
        <dsp:cNvPr id="0" name=""/>
        <dsp:cNvSpPr/>
      </dsp:nvSpPr>
      <dsp:spPr>
        <a:xfrm>
          <a:off x="410865" y="3886899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FE35-A348-4F57-BAA8-9479B75B84CB}">
      <dsp:nvSpPr>
        <dsp:cNvPr id="0" name=""/>
        <dsp:cNvSpPr/>
      </dsp:nvSpPr>
      <dsp:spPr>
        <a:xfrm>
          <a:off x="1454463" y="3886899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2427F-A627-4543-B3E3-5E2B1F592EBA}">
      <dsp:nvSpPr>
        <dsp:cNvPr id="0" name=""/>
        <dsp:cNvSpPr/>
      </dsp:nvSpPr>
      <dsp:spPr>
        <a:xfrm>
          <a:off x="2498062" y="3886899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74759-41AC-454D-B908-91BAF15D458E}">
      <dsp:nvSpPr>
        <dsp:cNvPr id="0" name=""/>
        <dsp:cNvSpPr/>
      </dsp:nvSpPr>
      <dsp:spPr>
        <a:xfrm>
          <a:off x="3541660" y="3886899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DEFE4-C843-4AE3-8DD6-82479B53184B}">
      <dsp:nvSpPr>
        <dsp:cNvPr id="0" name=""/>
        <dsp:cNvSpPr/>
      </dsp:nvSpPr>
      <dsp:spPr>
        <a:xfrm>
          <a:off x="4585258" y="3886899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668C3-6656-4F7C-BE84-5EFC9EB278E3}">
      <dsp:nvSpPr>
        <dsp:cNvPr id="0" name=""/>
        <dsp:cNvSpPr/>
      </dsp:nvSpPr>
      <dsp:spPr>
        <a:xfrm>
          <a:off x="5628857" y="3886899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F2603-4A14-41F8-B437-59E72F26E37D}">
      <dsp:nvSpPr>
        <dsp:cNvPr id="0" name=""/>
        <dsp:cNvSpPr/>
      </dsp:nvSpPr>
      <dsp:spPr>
        <a:xfrm>
          <a:off x="6672455" y="3886899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EB70D-C2DD-469B-84B6-595929DA4790}">
      <dsp:nvSpPr>
        <dsp:cNvPr id="0" name=""/>
        <dsp:cNvSpPr/>
      </dsp:nvSpPr>
      <dsp:spPr>
        <a:xfrm>
          <a:off x="410865" y="4158793"/>
          <a:ext cx="7395579" cy="67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Jēgpilna darbavieta profesionāļiem</a:t>
          </a:r>
          <a:endParaRPr lang="en-GB" sz="2000" kern="1200" noProof="0" dirty="0"/>
        </a:p>
      </dsp:txBody>
      <dsp:txXfrm>
        <a:off x="410865" y="4158793"/>
        <a:ext cx="7395579" cy="672325"/>
      </dsp:txXfrm>
    </dsp:sp>
    <dsp:sp modelId="{A952A8FB-491B-4F0F-BC20-782E0885E1DE}">
      <dsp:nvSpPr>
        <dsp:cNvPr id="0" name=""/>
        <dsp:cNvSpPr/>
      </dsp:nvSpPr>
      <dsp:spPr>
        <a:xfrm>
          <a:off x="410865" y="4831118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F15A8-F90C-4C66-8C89-B8E26F85CA55}">
      <dsp:nvSpPr>
        <dsp:cNvPr id="0" name=""/>
        <dsp:cNvSpPr/>
      </dsp:nvSpPr>
      <dsp:spPr>
        <a:xfrm>
          <a:off x="1454463" y="4831118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247E-2756-4D65-9836-E9FCD5F51D35}">
      <dsp:nvSpPr>
        <dsp:cNvPr id="0" name=""/>
        <dsp:cNvSpPr/>
      </dsp:nvSpPr>
      <dsp:spPr>
        <a:xfrm>
          <a:off x="2498062" y="4831118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D0151-EF29-483B-9DA5-9121E9D30313}">
      <dsp:nvSpPr>
        <dsp:cNvPr id="0" name=""/>
        <dsp:cNvSpPr/>
      </dsp:nvSpPr>
      <dsp:spPr>
        <a:xfrm>
          <a:off x="3541660" y="4831118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741FA-7BF7-4B12-9478-133C8A2C6CE6}">
      <dsp:nvSpPr>
        <dsp:cNvPr id="0" name=""/>
        <dsp:cNvSpPr/>
      </dsp:nvSpPr>
      <dsp:spPr>
        <a:xfrm>
          <a:off x="4585258" y="4831118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52BC4-9CB9-4264-9396-C05905E830B7}">
      <dsp:nvSpPr>
        <dsp:cNvPr id="0" name=""/>
        <dsp:cNvSpPr/>
      </dsp:nvSpPr>
      <dsp:spPr>
        <a:xfrm>
          <a:off x="5628857" y="4831118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08AEE-086F-4B5B-BAD2-8030A5B1AD1D}">
      <dsp:nvSpPr>
        <dsp:cNvPr id="0" name=""/>
        <dsp:cNvSpPr/>
      </dsp:nvSpPr>
      <dsp:spPr>
        <a:xfrm>
          <a:off x="6672455" y="4831118"/>
          <a:ext cx="986077" cy="16434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F0051-4B57-4F89-8F4C-2C5151FBE688}">
      <dsp:nvSpPr>
        <dsp:cNvPr id="0" name=""/>
        <dsp:cNvSpPr/>
      </dsp:nvSpPr>
      <dsp:spPr>
        <a:xfrm>
          <a:off x="0" y="0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AE5D-BF71-4152-B85B-B29F71457215}">
      <dsp:nvSpPr>
        <dsp:cNvPr id="0" name=""/>
        <dsp:cNvSpPr/>
      </dsp:nvSpPr>
      <dsp:spPr>
        <a:xfrm>
          <a:off x="0" y="0"/>
          <a:ext cx="7240590" cy="119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Latvijā izveidota inovatīva un stabila ekosistēma sabiedrībai plaši pieejamu finanšu pakalpojumu sniegšanai, jaunu produktu ieviešanai un finanšu tirgus dalībnieku darbībai</a:t>
          </a:r>
          <a:endParaRPr lang="en-GB" sz="2000" kern="1200" noProof="0" dirty="0"/>
        </a:p>
      </dsp:txBody>
      <dsp:txXfrm>
        <a:off x="0" y="0"/>
        <a:ext cx="7240590" cy="1196025"/>
      </dsp:txXfrm>
    </dsp:sp>
    <dsp:sp modelId="{7930C5A7-0CCE-47CA-91B8-A59A8FB32DA7}">
      <dsp:nvSpPr>
        <dsp:cNvPr id="0" name=""/>
        <dsp:cNvSpPr/>
      </dsp:nvSpPr>
      <dsp:spPr>
        <a:xfrm>
          <a:off x="0" y="1196025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D9018-E352-419E-861A-D307F6ECB0A0}">
      <dsp:nvSpPr>
        <dsp:cNvPr id="0" name=""/>
        <dsp:cNvSpPr/>
      </dsp:nvSpPr>
      <dsp:spPr>
        <a:xfrm>
          <a:off x="0" y="1196025"/>
          <a:ext cx="7240590" cy="119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>
              <a:solidFill>
                <a:schemeClr val="accent6"/>
              </a:solidFill>
            </a:rPr>
            <a:t>Latvijas Banka nodrošina samērīgu finanšu sektora regulējumu</a:t>
          </a:r>
          <a:r>
            <a:rPr lang="lv-LV" sz="2000" kern="1200" noProof="0" dirty="0"/>
            <a:t> </a:t>
          </a:r>
          <a:r>
            <a:rPr lang="lv-LV" sz="2000" kern="1200" noProof="0" dirty="0">
              <a:solidFill>
                <a:schemeClr val="accent6"/>
              </a:solidFill>
            </a:rPr>
            <a:t>un efektīvu uzraudzību</a:t>
          </a:r>
        </a:p>
      </dsp:txBody>
      <dsp:txXfrm>
        <a:off x="0" y="1196025"/>
        <a:ext cx="7240590" cy="1196025"/>
      </dsp:txXfrm>
    </dsp:sp>
    <dsp:sp modelId="{05E66DD3-BF72-4B93-A349-7F74E022A3B2}">
      <dsp:nvSpPr>
        <dsp:cNvPr id="0" name=""/>
        <dsp:cNvSpPr/>
      </dsp:nvSpPr>
      <dsp:spPr>
        <a:xfrm>
          <a:off x="0" y="2392050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113F9-0481-4690-8960-6283226C7F51}">
      <dsp:nvSpPr>
        <dsp:cNvPr id="0" name=""/>
        <dsp:cNvSpPr/>
      </dsp:nvSpPr>
      <dsp:spPr>
        <a:xfrm>
          <a:off x="0" y="2392050"/>
          <a:ext cx="7240590" cy="119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Latvijas Banka proaktīvi līdzdarbojas pārdomātas finanšu sektora politikas veidošanā</a:t>
          </a:r>
        </a:p>
      </dsp:txBody>
      <dsp:txXfrm>
        <a:off x="0" y="2392050"/>
        <a:ext cx="7240590" cy="1196025"/>
      </dsp:txXfrm>
    </dsp:sp>
    <dsp:sp modelId="{45D6DEE4-1EB4-448A-B75F-E49C9F35509C}">
      <dsp:nvSpPr>
        <dsp:cNvPr id="0" name=""/>
        <dsp:cNvSpPr/>
      </dsp:nvSpPr>
      <dsp:spPr>
        <a:xfrm>
          <a:off x="0" y="3588075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C4AA0-283C-4AA4-98F0-B773B3E08DC5}">
      <dsp:nvSpPr>
        <dsp:cNvPr id="0" name=""/>
        <dsp:cNvSpPr/>
      </dsp:nvSpPr>
      <dsp:spPr>
        <a:xfrm>
          <a:off x="0" y="3588075"/>
          <a:ext cx="7240590" cy="119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Latvijas finanšu sistēma ir noturīga pret krīzes situācijām</a:t>
          </a:r>
          <a:endParaRPr lang="lv-LV" sz="2000" kern="1200" noProof="0" dirty="0"/>
        </a:p>
      </dsp:txBody>
      <dsp:txXfrm>
        <a:off x="0" y="3588075"/>
        <a:ext cx="7240590" cy="1196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F0051-4B57-4F89-8F4C-2C5151FBE688}">
      <dsp:nvSpPr>
        <dsp:cNvPr id="0" name=""/>
        <dsp:cNvSpPr/>
      </dsp:nvSpPr>
      <dsp:spPr>
        <a:xfrm>
          <a:off x="0" y="0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AE5D-BF71-4152-B85B-B29F71457215}">
      <dsp:nvSpPr>
        <dsp:cNvPr id="0" name=""/>
        <dsp:cNvSpPr/>
      </dsp:nvSpPr>
      <dsp:spPr>
        <a:xfrm>
          <a:off x="0" y="0"/>
          <a:ext cx="7240590" cy="129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>
              <a:solidFill>
                <a:schemeClr val="accent6"/>
              </a:solidFill>
            </a:rPr>
            <a:t>Savas kompetences ietvaros Latvijas Banka </a:t>
          </a:r>
          <a:r>
            <a:rPr lang="lv-LV" sz="2000" kern="1200" noProof="0" dirty="0" err="1">
              <a:solidFill>
                <a:schemeClr val="accent6"/>
              </a:solidFill>
            </a:rPr>
            <a:t>proaktīvi</a:t>
          </a:r>
          <a:r>
            <a:rPr lang="lv-LV" sz="2000" kern="1200" noProof="0" dirty="0">
              <a:solidFill>
                <a:schemeClr val="accent6"/>
              </a:solidFill>
            </a:rPr>
            <a:t> iesaistās tālredzīgu, sabiedrības labklājībai būtisku lēmumu veidošanā </a:t>
          </a:r>
          <a:endParaRPr lang="en-GB" sz="2000" kern="1200" noProof="0" dirty="0">
            <a:solidFill>
              <a:schemeClr val="accent6"/>
            </a:solidFill>
          </a:endParaRPr>
        </a:p>
      </dsp:txBody>
      <dsp:txXfrm>
        <a:off x="0" y="0"/>
        <a:ext cx="7240590" cy="1298447"/>
      </dsp:txXfrm>
    </dsp:sp>
    <dsp:sp modelId="{61E5DDBD-E58A-462A-9080-30DCB116565C}">
      <dsp:nvSpPr>
        <dsp:cNvPr id="0" name=""/>
        <dsp:cNvSpPr/>
      </dsp:nvSpPr>
      <dsp:spPr>
        <a:xfrm>
          <a:off x="0" y="1298447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D4BC3-7C5B-4EFB-8723-75C885A01A6B}">
      <dsp:nvSpPr>
        <dsp:cNvPr id="0" name=""/>
        <dsp:cNvSpPr/>
      </dsp:nvSpPr>
      <dsp:spPr>
        <a:xfrm>
          <a:off x="0" y="1298447"/>
          <a:ext cx="7240590" cy="129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Uzlabojas iedzīvotāju un uzņēmumu finanšu pratība un zināšanas par ekonomiku</a:t>
          </a:r>
        </a:p>
      </dsp:txBody>
      <dsp:txXfrm>
        <a:off x="0" y="1298447"/>
        <a:ext cx="7240590" cy="1298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F0051-4B57-4F89-8F4C-2C5151FBE688}">
      <dsp:nvSpPr>
        <dsp:cNvPr id="0" name=""/>
        <dsp:cNvSpPr/>
      </dsp:nvSpPr>
      <dsp:spPr>
        <a:xfrm>
          <a:off x="0" y="0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AE5D-BF71-4152-B85B-B29F71457215}">
      <dsp:nvSpPr>
        <dsp:cNvPr id="0" name=""/>
        <dsp:cNvSpPr/>
      </dsp:nvSpPr>
      <dsp:spPr>
        <a:xfrm>
          <a:off x="0" y="0"/>
          <a:ext cx="7240590" cy="147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>
              <a:solidFill>
                <a:schemeClr val="accent6"/>
              </a:solidFill>
            </a:rPr>
            <a:t>Latvijas Banka virza ilgtspējības ieviešanu finanšu nozarē un tautsaimniecībā</a:t>
          </a:r>
          <a:r>
            <a:rPr lang="lv-LV" sz="2000" kern="1200" noProof="0" dirty="0"/>
            <a:t>, t.sk. piedaloties ilgtspējību veicinošas regulatīvās vides veidošanā</a:t>
          </a:r>
          <a:endParaRPr lang="en-GB" sz="2000" kern="1200" noProof="0" dirty="0"/>
        </a:p>
      </dsp:txBody>
      <dsp:txXfrm>
        <a:off x="0" y="0"/>
        <a:ext cx="7240590" cy="1475231"/>
      </dsp:txXfrm>
    </dsp:sp>
    <dsp:sp modelId="{D2530C48-9128-46CA-9A59-00729313F691}">
      <dsp:nvSpPr>
        <dsp:cNvPr id="0" name=""/>
        <dsp:cNvSpPr/>
      </dsp:nvSpPr>
      <dsp:spPr>
        <a:xfrm>
          <a:off x="0" y="1475231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28A86-D7B8-4029-B51B-56DDEBFEE68F}">
      <dsp:nvSpPr>
        <dsp:cNvPr id="0" name=""/>
        <dsp:cNvSpPr/>
      </dsp:nvSpPr>
      <dsp:spPr>
        <a:xfrm>
          <a:off x="0" y="1475231"/>
          <a:ext cx="7240590" cy="147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Latvijas Banka rīkojas ilgtspējīgi ikdienas darbā, </a:t>
          </a:r>
          <a:br>
            <a:rPr lang="lv-LV" sz="2000" kern="1200" noProof="0" dirty="0"/>
          </a:br>
          <a:r>
            <a:rPr lang="lv-LV" sz="2000" kern="1200" noProof="0" dirty="0"/>
            <a:t>t.sk. veicinot darbinieku izpratni par ilgtspējību</a:t>
          </a:r>
        </a:p>
      </dsp:txBody>
      <dsp:txXfrm>
        <a:off x="0" y="1475231"/>
        <a:ext cx="7240590" cy="1475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F0051-4B57-4F89-8F4C-2C5151FBE688}">
      <dsp:nvSpPr>
        <dsp:cNvPr id="0" name=""/>
        <dsp:cNvSpPr/>
      </dsp:nvSpPr>
      <dsp:spPr>
        <a:xfrm>
          <a:off x="0" y="1440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AE5D-BF71-4152-B85B-B29F71457215}">
      <dsp:nvSpPr>
        <dsp:cNvPr id="0" name=""/>
        <dsp:cNvSpPr/>
      </dsp:nvSpPr>
      <dsp:spPr>
        <a:xfrm>
          <a:off x="0" y="1440"/>
          <a:ext cx="7240590" cy="98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>
              <a:solidFill>
                <a:schemeClr val="accent6"/>
              </a:solidFill>
            </a:rPr>
            <a:t>Latvijas Banka prasmīgi pārvalda datus, gūstot no tiem maksimālu vērtību</a:t>
          </a:r>
          <a:endParaRPr lang="en-GB" sz="2000" kern="1200" noProof="0" dirty="0">
            <a:solidFill>
              <a:schemeClr val="accent6"/>
            </a:solidFill>
          </a:endParaRPr>
        </a:p>
      </dsp:txBody>
      <dsp:txXfrm>
        <a:off x="0" y="1440"/>
        <a:ext cx="7240590" cy="982526"/>
      </dsp:txXfrm>
    </dsp:sp>
    <dsp:sp modelId="{DE2D4507-2E93-4684-80E6-4951A04BEFF3}">
      <dsp:nvSpPr>
        <dsp:cNvPr id="0" name=""/>
        <dsp:cNvSpPr/>
      </dsp:nvSpPr>
      <dsp:spPr>
        <a:xfrm>
          <a:off x="0" y="983967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48E65-B2E0-4C23-9910-255553932A0C}">
      <dsp:nvSpPr>
        <dsp:cNvPr id="0" name=""/>
        <dsp:cNvSpPr/>
      </dsp:nvSpPr>
      <dsp:spPr>
        <a:xfrm>
          <a:off x="0" y="983967"/>
          <a:ext cx="7240590" cy="98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>
              <a:solidFill>
                <a:schemeClr val="accent6"/>
              </a:solidFill>
            </a:rPr>
            <a:t>Latvijas Banka kāpina efektivitāti ar tehnoloģiju palīdzību</a:t>
          </a:r>
        </a:p>
      </dsp:txBody>
      <dsp:txXfrm>
        <a:off x="0" y="983967"/>
        <a:ext cx="7240590" cy="982526"/>
      </dsp:txXfrm>
    </dsp:sp>
    <dsp:sp modelId="{7BD5FE53-769B-4E57-8DD3-72536A741F8B}">
      <dsp:nvSpPr>
        <dsp:cNvPr id="0" name=""/>
        <dsp:cNvSpPr/>
      </dsp:nvSpPr>
      <dsp:spPr>
        <a:xfrm>
          <a:off x="0" y="1966494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F88E2-0A5C-477B-A682-16F99F81E3B3}">
      <dsp:nvSpPr>
        <dsp:cNvPr id="0" name=""/>
        <dsp:cNvSpPr/>
      </dsp:nvSpPr>
      <dsp:spPr>
        <a:xfrm>
          <a:off x="0" y="1966494"/>
          <a:ext cx="7240590" cy="98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Latvijas Bankā ir attīstīta inovāciju kultūra</a:t>
          </a:r>
        </a:p>
      </dsp:txBody>
      <dsp:txXfrm>
        <a:off x="0" y="1966494"/>
        <a:ext cx="7240590" cy="982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F0051-4B57-4F89-8F4C-2C5151FBE688}">
      <dsp:nvSpPr>
        <dsp:cNvPr id="0" name=""/>
        <dsp:cNvSpPr/>
      </dsp:nvSpPr>
      <dsp:spPr>
        <a:xfrm>
          <a:off x="0" y="1440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AE5D-BF71-4152-B85B-B29F71457215}">
      <dsp:nvSpPr>
        <dsp:cNvPr id="0" name=""/>
        <dsp:cNvSpPr/>
      </dsp:nvSpPr>
      <dsp:spPr>
        <a:xfrm>
          <a:off x="0" y="1440"/>
          <a:ext cx="7240590" cy="98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Latvijas Bankā ir iekļaujoša un elastīga darba vide, kas nodrošina darbinieku iesaisti un </a:t>
          </a:r>
          <a:r>
            <a:rPr lang="lv-LV" sz="2000" kern="1200" noProof="0" dirty="0" err="1"/>
            <a:t>labbūtību</a:t>
          </a:r>
          <a:endParaRPr lang="en-GB" sz="2000" kern="1200" noProof="0" dirty="0"/>
        </a:p>
      </dsp:txBody>
      <dsp:txXfrm>
        <a:off x="0" y="1440"/>
        <a:ext cx="7240590" cy="982526"/>
      </dsp:txXfrm>
    </dsp:sp>
    <dsp:sp modelId="{DC6D042A-0074-4BD7-A886-47A21BDECE4A}">
      <dsp:nvSpPr>
        <dsp:cNvPr id="0" name=""/>
        <dsp:cNvSpPr/>
      </dsp:nvSpPr>
      <dsp:spPr>
        <a:xfrm>
          <a:off x="0" y="983967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76030-E667-4220-AC91-565B03003127}">
      <dsp:nvSpPr>
        <dsp:cNvPr id="0" name=""/>
        <dsp:cNvSpPr/>
      </dsp:nvSpPr>
      <dsp:spPr>
        <a:xfrm>
          <a:off x="0" y="983967"/>
          <a:ext cx="7240590" cy="98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Latvijas Banka atbalsta darbinieku profesionālo un personīgo attīstību un talantu piesaisti</a:t>
          </a:r>
        </a:p>
      </dsp:txBody>
      <dsp:txXfrm>
        <a:off x="0" y="983967"/>
        <a:ext cx="7240590" cy="982526"/>
      </dsp:txXfrm>
    </dsp:sp>
    <dsp:sp modelId="{44080D0B-C213-463A-B89E-DD476065E5A4}">
      <dsp:nvSpPr>
        <dsp:cNvPr id="0" name=""/>
        <dsp:cNvSpPr/>
      </dsp:nvSpPr>
      <dsp:spPr>
        <a:xfrm>
          <a:off x="0" y="1966494"/>
          <a:ext cx="7240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DF985-343C-4058-A298-195C59E98F74}">
      <dsp:nvSpPr>
        <dsp:cNvPr id="0" name=""/>
        <dsp:cNvSpPr/>
      </dsp:nvSpPr>
      <dsp:spPr>
        <a:xfrm>
          <a:off x="0" y="1966494"/>
          <a:ext cx="7240590" cy="98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Latvijas Bankas darbība un tās darbinieku rīcība atbilst Latvijas Bankas vērtībām</a:t>
          </a:r>
        </a:p>
      </dsp:txBody>
      <dsp:txXfrm>
        <a:off x="0" y="1966494"/>
        <a:ext cx="7240590" cy="982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AB1088D8-68B5-4ECA-8CFB-3A05E6684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5540010-5E00-44B3-8831-827FD91748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A0231-C175-4EE4-9ACA-7105F27E32EC}" type="datetimeFigureOut">
              <a:rPr lang="lv-LV" smtClean="0"/>
              <a:t>10.12.2024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D8D1114-BD9E-4702-94E8-53D0DFE4F1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15CE48F-57CA-4589-9BC1-72FDEE514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5ECD-EE8D-4068-9EBF-AE718156AE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974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D8A8-295A-4238-B530-6F9AC35D37E4}" type="datetimeFigureOut">
              <a:rPr lang="lv-LV" smtClean="0"/>
              <a:t>10.12.2024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275B-1FAA-4337-A521-73FDC62AF8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004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03739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7D911-90A6-BBA6-5730-41E86FAE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A94FD1CD-DF64-A50A-6039-DACC06BA3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1257F4D9-878B-B23B-EA2E-B5082A58A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62C29F1-61D7-5EAD-F9E7-00EBC91EF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602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505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1. Mēs rūpējamies par naudas stabilitāti un ilgtspējīgu tautsaimniecības izaugsmi, lai Latvija attīstītos kā patiesi labklājīga Eiropas valsts.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2. No skaidrās naudas aprites un ērtas maksājumu infrastruktūras līdz efektīvai finanšu sektora uzraudzībai – Latvijas Banka ir finanšu sistēmas mugurkauls. 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3. Sadarbībā ar citām </a:t>
            </a:r>
            <a:r>
              <a:rPr lang="lv-LV" sz="1800" i="1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Eurosistēmas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 centrālajām bankām mēs lemjam par mūsu valūtas – </a:t>
            </a:r>
            <a:r>
              <a:rPr lang="lv-LV" sz="1800" i="1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euro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 – attīstības politiku.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4. Sniedzam neatkarīgu, analīzē balstītu redzējumu valstisku lēmumu pieņēmējiem un izglītojam sabiedrību finanšu lietās, lai ikviens mācētu prasmīgi rīkoties ar savu naudu. 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Arial" panose="020B0604020202020204" pitchFamily="34" charset="0"/>
              </a:rPr>
              <a:t>5. Mēs strādājam, lai Latvija būtu gudra un turīga valsts, kur labi dzīvot gan mums, gan mūsu bērniem. Šodien un rīt.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795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9F0E8-13E7-50C3-DC5A-59250BF6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6AF4548-CCBD-502E-B21E-E8095D9B1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7ED3D3E-6077-45F8-68E5-B9B5DC2B7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  <a:tabLst>
                <a:tab pos="180975" algn="l"/>
              </a:tabLst>
            </a:pPr>
            <a:endParaRPr lang="en-GB" sz="1200" kern="1200" noProof="0" dirty="0">
              <a:latin typeface="+mn-lt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4FC256E-F337-3741-6972-0963872F2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343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042E-C232-CD20-3945-C5E0C0E2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5C80B06-3747-137C-DE48-857ADEC74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74282D4-017A-4478-5C53-0A0FAB7A2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  <a:tabLst>
                <a:tab pos="180975" algn="l"/>
              </a:tabLst>
            </a:pPr>
            <a:endParaRPr lang="en-GB" sz="1200" kern="1200" noProof="0" dirty="0">
              <a:latin typeface="+mn-lt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7938D02-B2DD-5F7B-F19E-D02DF4036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884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0812-589E-DF38-856A-81D5FA52B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94107BAD-433C-F514-885C-43F6B9D4F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320B571-67B1-5CDB-6BE0-2C41B7A69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  <a:tabLst>
                <a:tab pos="180975" algn="l"/>
              </a:tabLst>
            </a:pPr>
            <a:endParaRPr lang="en-GB" sz="1200" kern="1200" noProof="0" dirty="0">
              <a:latin typeface="+mn-lt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FD97C8C-A6A6-7F86-3F34-578C4E0B6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82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8A8D9-846F-E081-3622-528B62D2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F4CDAFD4-C0FC-1C16-B8B7-4CBE7D227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2367C49D-88CC-2866-36F9-FDD4EB8BD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  <a:tabLst>
                <a:tab pos="180975" algn="l"/>
              </a:tabLst>
            </a:pPr>
            <a:endParaRPr lang="en-GB" sz="1200" kern="1200" noProof="0" dirty="0">
              <a:latin typeface="+mn-lt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7E082A0-8105-98E9-E630-CA66EB1A7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462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A4DE-20CE-C77C-B994-9649412B1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9CC926D6-9F41-E408-74B8-B6FC32217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0A553F3C-F1CA-0892-99CB-463182CA3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  <a:tabLst>
                <a:tab pos="180975" algn="l"/>
              </a:tabLst>
            </a:pPr>
            <a:endParaRPr lang="en-GB" sz="1200" kern="1200" noProof="0" dirty="0">
              <a:latin typeface="+mn-lt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E3C60AC-36A5-7512-184F-3AFF048B4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296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9DF72-7F8D-AC22-A11F-A04F4066A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32C87488-FD26-7DE5-700F-B8B831E51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923C32F4-5059-A636-86FB-2791B08BD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  <a:tabLst>
                <a:tab pos="180975" algn="l"/>
              </a:tabLst>
            </a:pPr>
            <a:endParaRPr lang="en-GB" sz="1200" kern="1200" noProof="0" dirty="0">
              <a:latin typeface="+mn-lt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26B73CE-2361-6890-EBB0-376B4FE62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275B-1FAA-4337-A521-73FDC62AF822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142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8AAAF95-0EB5-F8CF-FCF9-DAD04ABD22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5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94FA05F5-4513-4C4D-BE68-14A951826E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049588"/>
            <a:ext cx="12192000" cy="380841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38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rgbClr val="489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ksta vietturis 2">
            <a:extLst>
              <a:ext uri="{FF2B5EF4-FFF2-40B4-BE49-F238E27FC236}">
                <a16:creationId xmlns:a16="http://schemas.microsoft.com/office/drawing/2014/main" id="{94A0B9D4-0678-4245-B15F-F6AD87863F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6400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1E30478-B3DB-B3DA-ABD4-D2B932DBEF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33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800001"/>
            <a:ext cx="12192000" cy="50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24000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13734" y="713734"/>
            <a:ext cx="1800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01181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5273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023248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62048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02442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320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D8AE4074-F4F3-405F-850C-1A22190BF39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9727" y="6353381"/>
            <a:ext cx="38011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3D2C121-668F-FA17-F9F8-685820952AEC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a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800001"/>
            <a:ext cx="12192000" cy="50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9970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13734" y="713734"/>
            <a:ext cx="1800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01181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0729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023248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57504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02442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59776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05ADDBE1-9F38-41F9-ACE8-0F5BCD2E67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9728" y="6345238"/>
            <a:ext cx="38011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CD5AC6D-026D-3DD3-5A78-CE3F8B556EA6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3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fi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9043" y="389045"/>
            <a:ext cx="115062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150623"/>
            <a:ext cx="12192000" cy="57073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5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5" y="1721749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6766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96766" y="1721749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82019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</a:t>
            </a:r>
            <a:br>
              <a:rPr lang="lv-LV" dirty="0"/>
            </a:br>
            <a:r>
              <a:rPr lang="lv-LV" dirty="0"/>
              <a:t>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a vietturis 4">
            <a:extLst>
              <a:ext uri="{FF2B5EF4-FFF2-40B4-BE49-F238E27FC236}">
                <a16:creationId xmlns:a16="http://schemas.microsoft.com/office/drawing/2014/main" id="{AB66698A-8415-C25E-66DF-23D169FD34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2534" y="3781730"/>
            <a:ext cx="5449143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9" name="Diagrammas vietturis 8">
            <a:extLst>
              <a:ext uri="{FF2B5EF4-FFF2-40B4-BE49-F238E27FC236}">
                <a16:creationId xmlns:a16="http://schemas.microsoft.com/office/drawing/2014/main" id="{A4056315-8B24-A900-406F-7613B336FEBA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372535" y="4162730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0" name="Teksta vietturis 4">
            <a:extLst>
              <a:ext uri="{FF2B5EF4-FFF2-40B4-BE49-F238E27FC236}">
                <a16:creationId xmlns:a16="http://schemas.microsoft.com/office/drawing/2014/main" id="{695BC1AD-2F34-DFB2-D3D7-8999E3BBFE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96766" y="3781730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1" name="Diagrammas vietturis 8">
            <a:extLst>
              <a:ext uri="{FF2B5EF4-FFF2-40B4-BE49-F238E27FC236}">
                <a16:creationId xmlns:a16="http://schemas.microsoft.com/office/drawing/2014/main" id="{D2638D23-C237-1304-967A-D35D40558FFF}"/>
              </a:ext>
            </a:extLst>
          </p:cNvPr>
          <p:cNvSpPr>
            <a:spLocks noGrp="1"/>
          </p:cNvSpPr>
          <p:nvPr>
            <p:ph type="chart" sz="quarter" idx="41" hasCustomPrompt="1"/>
          </p:nvPr>
        </p:nvSpPr>
        <p:spPr>
          <a:xfrm>
            <a:off x="6396766" y="4162730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</p:spTree>
    <p:extLst>
      <p:ext uri="{BB962C8B-B14F-4D97-AF65-F5344CB8AC3E}">
        <p14:creationId xmlns:p14="http://schemas.microsoft.com/office/powerpoint/2010/main" val="57300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fiki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9043" y="389045"/>
            <a:ext cx="115062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150623"/>
            <a:ext cx="12192000" cy="57073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5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5" y="1721749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6766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96766" y="1721749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82019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</a:t>
            </a:r>
            <a:br>
              <a:rPr lang="lv-LV" dirty="0"/>
            </a:br>
            <a:r>
              <a:rPr lang="lv-LV" dirty="0"/>
              <a:t>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a vietturis 4">
            <a:extLst>
              <a:ext uri="{FF2B5EF4-FFF2-40B4-BE49-F238E27FC236}">
                <a16:creationId xmlns:a16="http://schemas.microsoft.com/office/drawing/2014/main" id="{AB66698A-8415-C25E-66DF-23D169FD34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2534" y="3781730"/>
            <a:ext cx="5449143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9" name="Diagrammas vietturis 8">
            <a:extLst>
              <a:ext uri="{FF2B5EF4-FFF2-40B4-BE49-F238E27FC236}">
                <a16:creationId xmlns:a16="http://schemas.microsoft.com/office/drawing/2014/main" id="{A4056315-8B24-A900-406F-7613B336FEBA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372535" y="4162730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0" name="Teksta vietturis 4">
            <a:extLst>
              <a:ext uri="{FF2B5EF4-FFF2-40B4-BE49-F238E27FC236}">
                <a16:creationId xmlns:a16="http://schemas.microsoft.com/office/drawing/2014/main" id="{695BC1AD-2F34-DFB2-D3D7-8999E3BBFE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96766" y="3781730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1" name="Diagrammas vietturis 8">
            <a:extLst>
              <a:ext uri="{FF2B5EF4-FFF2-40B4-BE49-F238E27FC236}">
                <a16:creationId xmlns:a16="http://schemas.microsoft.com/office/drawing/2014/main" id="{D2638D23-C237-1304-967A-D35D40558FFF}"/>
              </a:ext>
            </a:extLst>
          </p:cNvPr>
          <p:cNvSpPr>
            <a:spLocks noGrp="1"/>
          </p:cNvSpPr>
          <p:nvPr>
            <p:ph type="chart" sz="quarter" idx="41" hasCustomPrompt="1"/>
          </p:nvPr>
        </p:nvSpPr>
        <p:spPr>
          <a:xfrm>
            <a:off x="6396766" y="4162730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</p:spTree>
    <p:extLst>
      <p:ext uri="{BB962C8B-B14F-4D97-AF65-F5344CB8AC3E}">
        <p14:creationId xmlns:p14="http://schemas.microsoft.com/office/powerpoint/2010/main" val="409546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8AAAF95-0EB5-F8CF-FCF9-DAD04ABD22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30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1264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0471" y="2259873"/>
            <a:ext cx="5550115" cy="36616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1" name="Attēla vietturis 3">
            <a:extLst>
              <a:ext uri="{FF2B5EF4-FFF2-40B4-BE49-F238E27FC236}">
                <a16:creationId xmlns:a16="http://schemas.microsoft.com/office/drawing/2014/main" id="{42CA5B17-2EC0-4328-97C6-EFBDA5115B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1D110AD-94DC-99A5-A64D-73680BCC59D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80471" y="6281625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4B564D3A-1B49-4B6C-BBB5-CE11D122EC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96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AA4F61D-D04D-56AB-0DE0-BDF91B07E8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46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āls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3891" y="995850"/>
            <a:ext cx="5562778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3097" y="2259873"/>
            <a:ext cx="5563586" cy="34193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5E028367-CC2F-4912-837C-91E3B9A4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5CAF1312-B8E0-4A01-BC61-52A907D4E9EE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Attēla vietturis 3">
            <a:extLst>
              <a:ext uri="{FF2B5EF4-FFF2-40B4-BE49-F238E27FC236}">
                <a16:creationId xmlns:a16="http://schemas.microsoft.com/office/drawing/2014/main" id="{55B965B6-BA3B-48DC-AE44-99358781B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73533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F0FDCF16-E195-4E73-9062-327AB91E78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180" y="6282000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080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āls_tekst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6" y="2259873"/>
            <a:ext cx="5550115" cy="36616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F2E1A429-0138-435D-AE9F-08ABB4483295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Attēla vietturis 3">
            <a:extLst>
              <a:ext uri="{FF2B5EF4-FFF2-40B4-BE49-F238E27FC236}">
                <a16:creationId xmlns:a16="http://schemas.microsoft.com/office/drawing/2014/main" id="{236D292A-5BB5-4E18-B041-FDEFAD376D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5725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5B1C20C7-3E5C-8DEE-5FC5-CC64F13F454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3890298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a vietturis 2">
            <a:extLst>
              <a:ext uri="{FF2B5EF4-FFF2-40B4-BE49-F238E27FC236}">
                <a16:creationId xmlns:a16="http://schemas.microsoft.com/office/drawing/2014/main" id="{D6ED5EB2-8ED3-434A-B40D-28F3982E9D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5969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328743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_tekst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3">
            <a:extLst>
              <a:ext uri="{FF2B5EF4-FFF2-40B4-BE49-F238E27FC236}">
                <a16:creationId xmlns:a16="http://schemas.microsoft.com/office/drawing/2014/main" id="{D3A1E0ED-C6E6-49AF-9E00-895ED497FEE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5725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6" y="2259873"/>
            <a:ext cx="5550115" cy="36616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72E250C0-7F89-42C1-9042-53C6F5EE3B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E637E28D-E8EF-4657-9575-967596025AD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6E450C1-9652-3A46-940A-3136B54AAD1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890311" y="6282000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7D9DA124-4F37-4139-8829-481F7C9FDB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8594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42894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_tekst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4">
            <a:extLst>
              <a:ext uri="{FF2B5EF4-FFF2-40B4-BE49-F238E27FC236}">
                <a16:creationId xmlns:a16="http://schemas.microsoft.com/office/drawing/2014/main" id="{3D60C84F-AE3D-4733-D4FD-6165625A051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338763" y="2455863"/>
            <a:ext cx="6853237" cy="4402137"/>
          </a:xfrm>
        </p:spPr>
        <p:txBody>
          <a:bodyPr anchor="ctr"/>
          <a:lstStyle>
            <a:lvl1pPr algn="ctr">
              <a:defRPr/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727210"/>
            <a:ext cx="10880545" cy="13759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7" y="2456441"/>
            <a:ext cx="4064282" cy="32687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0C246438-6373-47F5-A99B-4ED984308F1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55D32961-3B45-1CB8-B248-31B6AB200D6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2404479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a vietturis 2">
            <a:extLst>
              <a:ext uri="{FF2B5EF4-FFF2-40B4-BE49-F238E27FC236}">
                <a16:creationId xmlns:a16="http://schemas.microsoft.com/office/drawing/2014/main" id="{6CE253F7-EF5B-4591-A305-7CF50F9233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9511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74721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ēla vietturis 3">
            <a:extLst>
              <a:ext uri="{FF2B5EF4-FFF2-40B4-BE49-F238E27FC236}">
                <a16:creationId xmlns:a16="http://schemas.microsoft.com/office/drawing/2014/main" id="{95B4951E-3D8E-4939-AE13-1CD61472E8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049588"/>
            <a:ext cx="12192000" cy="380841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38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9C8D58EC-A20D-4E85-82E5-001D0C0DD2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6400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0C3C8E2-CD1C-F4E6-70C0-8AA9D799D0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569600" y="6478126"/>
            <a:ext cx="3052800" cy="396000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5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_tekst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B2F08FBE-D217-43B0-9369-33F06F09630E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Virsraksts 1">
            <a:extLst>
              <a:ext uri="{FF2B5EF4-FFF2-40B4-BE49-F238E27FC236}">
                <a16:creationId xmlns:a16="http://schemas.microsoft.com/office/drawing/2014/main" id="{E243E537-6059-451B-9D38-4F653C55A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727210"/>
            <a:ext cx="10880545" cy="13759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91BFBDFD-5846-4CA3-9B2B-276CE1E4FA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7" y="2456441"/>
            <a:ext cx="4064282" cy="32687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15" name="Attēla vietturis 3">
            <a:extLst>
              <a:ext uri="{FF2B5EF4-FFF2-40B4-BE49-F238E27FC236}">
                <a16:creationId xmlns:a16="http://schemas.microsoft.com/office/drawing/2014/main" id="{D3A15111-74F4-436C-BC97-A85F278041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6274" y="2456440"/>
            <a:ext cx="6855725" cy="440156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1F21A821-B92F-01F1-724C-BBD23DAE63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2404479" y="6282000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a vietturis 2">
            <a:extLst>
              <a:ext uri="{FF2B5EF4-FFF2-40B4-BE49-F238E27FC236}">
                <a16:creationId xmlns:a16="http://schemas.microsoft.com/office/drawing/2014/main" id="{A13FB2DC-2117-4E0A-AC69-4EED3EB325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213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392157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ttēli_teksts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isnstūris 11">
            <a:extLst>
              <a:ext uri="{FF2B5EF4-FFF2-40B4-BE49-F238E27FC236}">
                <a16:creationId xmlns:a16="http://schemas.microsoft.com/office/drawing/2014/main" id="{EC520F7B-C73F-4C7B-A272-85AA3CDD29D1}"/>
              </a:ext>
            </a:extLst>
          </p:cNvPr>
          <p:cNvSpPr/>
          <p:nvPr userDrawn="1"/>
        </p:nvSpPr>
        <p:spPr>
          <a:xfrm>
            <a:off x="8768687" y="-9762"/>
            <a:ext cx="3426227" cy="34387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69A91F60-61B2-4937-8DD9-32FC45523A41}"/>
              </a:ext>
            </a:extLst>
          </p:cNvPr>
          <p:cNvSpPr/>
          <p:nvPr userDrawn="1"/>
        </p:nvSpPr>
        <p:spPr>
          <a:xfrm>
            <a:off x="4960961" y="3429000"/>
            <a:ext cx="7231039" cy="3435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F8CFB35E-DEA3-4790-90D0-D4C911AB65C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36535" y="3808413"/>
            <a:ext cx="6482425" cy="26733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3A84A532-38DD-4C0D-BDAE-AE72665DE334}"/>
              </a:ext>
            </a:extLst>
          </p:cNvPr>
          <p:cNvSpPr/>
          <p:nvPr userDrawn="1"/>
        </p:nvSpPr>
        <p:spPr>
          <a:xfrm>
            <a:off x="4960962" y="-6496"/>
            <a:ext cx="3807726" cy="3435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Attēla vietturis 3">
            <a:extLst>
              <a:ext uri="{FF2B5EF4-FFF2-40B4-BE49-F238E27FC236}">
                <a16:creationId xmlns:a16="http://schemas.microsoft.com/office/drawing/2014/main" id="{47EF696B-6247-4354-AE16-0C10E827FF0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553033" y="376237"/>
            <a:ext cx="2638967" cy="2686232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lv-LV"/>
          </a:p>
        </p:txBody>
      </p:sp>
      <p:sp>
        <p:nvSpPr>
          <p:cNvPr id="26" name="Attēla vietturis 3">
            <a:extLst>
              <a:ext uri="{FF2B5EF4-FFF2-40B4-BE49-F238E27FC236}">
                <a16:creationId xmlns:a16="http://schemas.microsoft.com/office/drawing/2014/main" id="{55E6EADE-28B2-4261-ABB1-00313E46BC6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36273" y="368208"/>
            <a:ext cx="3806949" cy="2686232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370832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2211820"/>
            <a:ext cx="3707630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0" name="Slaida numura vietturis 29">
            <a:extLst>
              <a:ext uri="{FF2B5EF4-FFF2-40B4-BE49-F238E27FC236}">
                <a16:creationId xmlns:a16="http://schemas.microsoft.com/office/drawing/2014/main" id="{2EC1BC5D-632C-4E9D-B4AC-687961FC50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A8B49FE4-10FE-4A6B-9588-B88E2C0E7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31252" y="6488294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6B582E1B-73DD-4720-B6E4-36011ADDAE6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8FB7E4D-DE8D-18A9-1A07-9B4723AAA97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203825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1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ttēli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isnstūris 13">
            <a:extLst>
              <a:ext uri="{FF2B5EF4-FFF2-40B4-BE49-F238E27FC236}">
                <a16:creationId xmlns:a16="http://schemas.microsoft.com/office/drawing/2014/main" id="{9C0B3683-C0A9-442C-A981-D56ABF5C9743}"/>
              </a:ext>
            </a:extLst>
          </p:cNvPr>
          <p:cNvSpPr/>
          <p:nvPr userDrawn="1"/>
        </p:nvSpPr>
        <p:spPr>
          <a:xfrm>
            <a:off x="8768687" y="-9762"/>
            <a:ext cx="3426227" cy="34387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69A91F60-61B2-4937-8DD9-32FC45523A41}"/>
              </a:ext>
            </a:extLst>
          </p:cNvPr>
          <p:cNvSpPr/>
          <p:nvPr userDrawn="1"/>
        </p:nvSpPr>
        <p:spPr>
          <a:xfrm flipH="1">
            <a:off x="0" y="-6496"/>
            <a:ext cx="5322626" cy="6870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48F01683-F5DD-4F4E-9140-4EC1B5CFDDCD}"/>
              </a:ext>
            </a:extLst>
          </p:cNvPr>
          <p:cNvSpPr/>
          <p:nvPr userDrawn="1"/>
        </p:nvSpPr>
        <p:spPr>
          <a:xfrm>
            <a:off x="4976173" y="3429000"/>
            <a:ext cx="7215827" cy="3435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3A84A532-38DD-4C0D-BDAE-AE72665DE334}"/>
              </a:ext>
            </a:extLst>
          </p:cNvPr>
          <p:cNvSpPr/>
          <p:nvPr userDrawn="1"/>
        </p:nvSpPr>
        <p:spPr>
          <a:xfrm>
            <a:off x="4976870" y="-6496"/>
            <a:ext cx="3791817" cy="3435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Attēla vietturis 3">
            <a:extLst>
              <a:ext uri="{FF2B5EF4-FFF2-40B4-BE49-F238E27FC236}">
                <a16:creationId xmlns:a16="http://schemas.microsoft.com/office/drawing/2014/main" id="{8C4F8E21-5E63-4233-AFC0-F2C62136F30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36535" y="3808413"/>
            <a:ext cx="6482425" cy="26733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1AF2E609-0F49-4793-9E19-DEB754E6D45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36273" y="368208"/>
            <a:ext cx="3806949" cy="2686232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370832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2211820"/>
            <a:ext cx="3707630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F431A7-F23A-4A59-A405-59874431ED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E1AE153C-F92D-43C5-B4C5-271B2FAAF24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Teksta vietturis 2">
            <a:extLst>
              <a:ext uri="{FF2B5EF4-FFF2-40B4-BE49-F238E27FC236}">
                <a16:creationId xmlns:a16="http://schemas.microsoft.com/office/drawing/2014/main" id="{6593DFC1-9916-480E-8648-88E229FCCD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34931" y="6489792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bg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3" name="Attēla vietturis 3">
            <a:extLst>
              <a:ext uri="{FF2B5EF4-FFF2-40B4-BE49-F238E27FC236}">
                <a16:creationId xmlns:a16="http://schemas.microsoft.com/office/drawing/2014/main" id="{6F24D2FA-6398-439E-8F9F-2217B7F2E46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553033" y="376237"/>
            <a:ext cx="2638967" cy="268623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2997F66-6C26-232F-E0D2-F056E848192C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>
            <a:off x="2038250" y="6282000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7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ttēli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ttēla vietturis 3">
            <a:extLst>
              <a:ext uri="{FF2B5EF4-FFF2-40B4-BE49-F238E27FC236}">
                <a16:creationId xmlns:a16="http://schemas.microsoft.com/office/drawing/2014/main" id="{8C09FB4D-D0E9-4D89-A0E0-2C42FE9B2A9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012011" y="3438999"/>
            <a:ext cx="3806949" cy="267335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Attēla vietturis 3">
            <a:extLst>
              <a:ext uri="{FF2B5EF4-FFF2-40B4-BE49-F238E27FC236}">
                <a16:creationId xmlns:a16="http://schemas.microsoft.com/office/drawing/2014/main" id="{6FFF5B4C-EA31-48F0-929A-CD6742BAD10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52183" y="373062"/>
            <a:ext cx="6466777" cy="268623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404074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3553324"/>
            <a:ext cx="6704434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F431A7-F23A-4A59-A405-59874431ED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10D6A1CB-36B1-464A-9C75-5CCF61B3E0F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891D728-FC7E-E58D-18D3-D9F86CE3265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a vietturis 2">
            <a:extLst>
              <a:ext uri="{FF2B5EF4-FFF2-40B4-BE49-F238E27FC236}">
                <a16:creationId xmlns:a16="http://schemas.microsoft.com/office/drawing/2014/main" id="{56E3C252-D092-4CC0-93CD-27354DB11F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12011" y="5757292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4417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ttēli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ttēla vietturis 3">
            <a:extLst>
              <a:ext uri="{FF2B5EF4-FFF2-40B4-BE49-F238E27FC236}">
                <a16:creationId xmlns:a16="http://schemas.microsoft.com/office/drawing/2014/main" id="{A0438533-0D60-4BCD-96EA-018CDC0A6D9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012011" y="3438999"/>
            <a:ext cx="3806949" cy="267335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Attēla vietturis 3">
            <a:extLst>
              <a:ext uri="{FF2B5EF4-FFF2-40B4-BE49-F238E27FC236}">
                <a16:creationId xmlns:a16="http://schemas.microsoft.com/office/drawing/2014/main" id="{656575D8-162A-42A4-B61D-0DA17E2F9E2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52183" y="373062"/>
            <a:ext cx="6466777" cy="268623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404074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3553324"/>
            <a:ext cx="6704434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F431A7-F23A-4A59-A405-59874431ED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7DA16F75-E0F4-4DB3-B06F-6A4E2E8F01E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0D72644-F9C9-66E6-ECBB-88587D7DC63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a vietturis 2">
            <a:extLst>
              <a:ext uri="{FF2B5EF4-FFF2-40B4-BE49-F238E27FC236}">
                <a16:creationId xmlns:a16="http://schemas.microsoft.com/office/drawing/2014/main" id="{BF4ED324-8779-4B1F-ACD6-C1B0E81C13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3808" y="57455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6555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eigum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2913797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>
                <a:solidFill>
                  <a:schemeClr val="tx1"/>
                </a:solidFill>
                <a:latin typeface="+mj-lt"/>
              </a:rPr>
              <a:t>Paldies par uzmanību!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D0237B9A-BDB9-1526-46F0-75DCDA7E6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44000" y="6116740"/>
            <a:ext cx="2304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4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eiguma slaid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2913797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>
                <a:solidFill>
                  <a:schemeClr val="tx1"/>
                </a:solidFill>
                <a:latin typeface="+mj-lt"/>
              </a:rPr>
              <a:t>Paldies par uzmanību!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3769B63E-4430-053F-5A35-1B297FD0D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26000" y="6116740"/>
            <a:ext cx="2340000" cy="360000"/>
          </a:xfrm>
        </p:spPr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9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eiguma slaids_rediģējams 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2803DF1-79DB-41C3-B011-D50BC75A9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5561" y="2913797"/>
            <a:ext cx="8020879" cy="708025"/>
          </a:xfrm>
        </p:spPr>
        <p:txBody>
          <a:bodyPr/>
          <a:lstStyle>
            <a:lvl1pPr algn="ctr">
              <a:defRPr lang="lv-LV" sz="4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lv-LV" dirty="0"/>
              <a:t>Vieta atvadu/pateicības tekstam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5D930D6A-ED2E-B2D7-3EB5-A14E8925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6000" y="6116740"/>
            <a:ext cx="2340000" cy="360000"/>
          </a:xfrm>
        </p:spPr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7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eiguma slaids_rediģējams 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36A27322-9306-4103-8CEE-10EE0ECBB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5561" y="2913797"/>
            <a:ext cx="8020879" cy="708025"/>
          </a:xfrm>
        </p:spPr>
        <p:txBody>
          <a:bodyPr/>
          <a:lstStyle>
            <a:lvl1pPr algn="ctr">
              <a:defRPr lang="lv-LV" sz="4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lv-LV" dirty="0"/>
              <a:t>Vieta atvadu/pateicības tekstam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E257BAA4-B90E-2D0B-464C-A66E532E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6000" y="6116740"/>
            <a:ext cx="2340000" cy="360000"/>
          </a:xfrm>
        </p:spPr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2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eiguma slaids_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3281485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ūsu valsts, mūsu banka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A0B9374-1107-4AC0-9704-51C5D6841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954" y="1485352"/>
            <a:ext cx="2640090" cy="933747"/>
          </a:xfrm>
          <a:prstGeom prst="rect">
            <a:avLst/>
          </a:prstGeom>
        </p:spPr>
      </p:pic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D66DEE42-744F-A2C0-BD16-DAEE25BB1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26000" y="6116740"/>
            <a:ext cx="2340000" cy="360000"/>
          </a:xfrm>
        </p:spPr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2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D93CDD43-9E37-40C4-AF5B-7E6EF4FC4D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ksta vietturis 2">
            <a:extLst>
              <a:ext uri="{FF2B5EF4-FFF2-40B4-BE49-F238E27FC236}">
                <a16:creationId xmlns:a16="http://schemas.microsoft.com/office/drawing/2014/main" id="{4E695905-CE86-4023-8C05-F86402843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6400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AE71596-17BE-1070-2ED7-DE328658C4C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-68400" y="6084000"/>
            <a:ext cx="3880858" cy="396000"/>
          </a:xfrm>
          <a:ln>
            <a:solidFill>
              <a:schemeClr val="tx1"/>
            </a:solidFill>
          </a:ln>
        </p:spPr>
        <p:txBody>
          <a:bodyPr lIns="1188000" rIns="90000"/>
          <a:lstStyle>
            <a:lvl1pPr algn="l">
              <a:defRPr/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06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88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eiguma slaids_logo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3281485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ūsu valsts, mūsu banka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1B2CF2C8-49AC-4877-ABED-4FDDEAAE0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958" y="1471703"/>
            <a:ext cx="2640086" cy="933747"/>
          </a:xfrm>
          <a:prstGeom prst="rect">
            <a:avLst/>
          </a:prstGeom>
        </p:spPr>
      </p:pic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5583A619-33D8-6ED1-88B1-8118C5894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26000" y="6116740"/>
            <a:ext cx="2340000" cy="360000"/>
          </a:xfrm>
        </p:spPr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46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eiguma slaids_logo_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3281485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err="1">
                <a:solidFill>
                  <a:schemeClr val="tx1"/>
                </a:solidFill>
                <a:latin typeface="+mj-lt"/>
              </a:rPr>
              <a:t>Our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lv-LV" sz="4000" dirty="0" err="1">
                <a:solidFill>
                  <a:schemeClr val="tx1"/>
                </a:solidFill>
                <a:latin typeface="+mj-lt"/>
              </a:rPr>
              <a:t>country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lv-LV" sz="4000" dirty="0" err="1">
                <a:solidFill>
                  <a:schemeClr val="tx1"/>
                </a:solidFill>
                <a:latin typeface="+mj-lt"/>
              </a:rPr>
              <a:t>our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lv-LV" sz="4000" dirty="0" err="1">
                <a:solidFill>
                  <a:schemeClr val="tx1"/>
                </a:solidFill>
                <a:latin typeface="+mj-lt"/>
              </a:rPr>
              <a:t>bank</a:t>
            </a:r>
            <a:endParaRPr lang="lv-LV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A0B9374-1107-4AC0-9704-51C5D6841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954" y="1485352"/>
            <a:ext cx="2640090" cy="933747"/>
          </a:xfrm>
          <a:prstGeom prst="rect">
            <a:avLst/>
          </a:prstGeom>
        </p:spPr>
      </p:pic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D66DEE42-744F-A2C0-BD16-DAEE25BB1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26000" y="6116740"/>
            <a:ext cx="2340000" cy="360000"/>
          </a:xfrm>
        </p:spPr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eiguma slaids_logo_gaišs_E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3281485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err="1">
                <a:solidFill>
                  <a:schemeClr val="tx1"/>
                </a:solidFill>
                <a:latin typeface="+mj-lt"/>
              </a:rPr>
              <a:t>Our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lv-LV" sz="4000" dirty="0" err="1">
                <a:solidFill>
                  <a:schemeClr val="tx1"/>
                </a:solidFill>
                <a:latin typeface="+mj-lt"/>
              </a:rPr>
              <a:t>country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lv-LV" sz="4000" dirty="0" err="1">
                <a:solidFill>
                  <a:schemeClr val="tx1"/>
                </a:solidFill>
                <a:latin typeface="+mj-lt"/>
              </a:rPr>
              <a:t>our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lv-LV" sz="4000" dirty="0" err="1">
                <a:solidFill>
                  <a:schemeClr val="tx1"/>
                </a:solidFill>
                <a:latin typeface="+mj-lt"/>
              </a:rPr>
              <a:t>bank</a:t>
            </a:r>
            <a:endParaRPr lang="lv-LV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1B2CF2C8-49AC-4877-ABED-4FDDEAAE0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958" y="1471703"/>
            <a:ext cx="2640086" cy="933747"/>
          </a:xfrm>
          <a:prstGeom prst="rect">
            <a:avLst/>
          </a:prstGeom>
        </p:spPr>
      </p:pic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5583A619-33D8-6ED1-88B1-8118C5894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26000" y="6116740"/>
            <a:ext cx="2340000" cy="360000"/>
          </a:xfrm>
        </p:spPr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7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669676C-481A-1407-3D43-322F0CC4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45BF5E0-177A-E674-F7AE-127836285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05D1D189-2617-B204-969F-E9E0258D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106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D84A62A2-B31C-B634-FFC7-870D44760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E3F326F7-FE68-AB8A-3AA7-A120DA69C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54D95869-A454-C833-AB0C-B8D80457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159200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108535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16363207-17BB-2557-D954-87B61069A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D58B4E4-E92B-0F63-C3DB-95A78B393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0502FAAB-053E-FCE8-2EE9-02661B67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1592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68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4FEC89F6-178A-4C3F-BF47-2DBB5746463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52E5D8A-326B-21C1-FAA7-92098B21E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F9309DA-84B0-C3D9-F133-03D364C258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2FC503EE-F64E-80E9-4819-7409BADB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6718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8FC4B7FD-6F30-469E-9DFF-C5BEBE7D8FA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317C5B30-8DDA-9E91-840A-B65DA6B26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0D4C332-CAEC-BCE0-DF3F-7C0B80F76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714056DC-B306-8D53-25FC-750DE8BB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87786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1264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1D110AD-94DC-99A5-A64D-73680BCC59D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80471" y="6281625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AA4F61D-D04D-56AB-0DE0-BDF91B07E8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012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āls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3891" y="995850"/>
            <a:ext cx="5562778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5CAF1312-B8E0-4A01-BC61-52A907D4E9EE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73533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53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ttēla vietturis 3">
            <a:extLst>
              <a:ext uri="{FF2B5EF4-FFF2-40B4-BE49-F238E27FC236}">
                <a16:creationId xmlns:a16="http://schemas.microsoft.com/office/drawing/2014/main" id="{0E7B2D84-9332-4CE7-85D3-68EC9467A8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235" y="2660949"/>
            <a:ext cx="4944534" cy="153609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2934EC70-A30C-493C-A998-600141D5D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6400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0C48A872-DBBB-3FD5-DE53-D633053D22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-68400" y="6084000"/>
            <a:ext cx="3880858" cy="396000"/>
          </a:xfrm>
          <a:ln>
            <a:solidFill>
              <a:schemeClr val="tx2"/>
            </a:solidFill>
          </a:ln>
        </p:spPr>
        <p:txBody>
          <a:bodyPr lIns="1188000" rIns="90000"/>
          <a:lstStyle>
            <a:lvl1pPr algn="l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0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55DE022B-7CB0-BBEC-F52D-C3222AE53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681E3C3B-B961-DA00-1B69-0B74B6021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F09C4347-42C7-0BE7-290D-25D66B7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9750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95E18358-15E3-DAA0-32B4-111ED86BC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8A51B8E-625E-441A-7A9A-232E446CF5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997A883F-0D54-FCC2-D4CB-DE9EDFFF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38560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8621696B-4638-507A-FE3F-684E0F3B2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2F3020F-5086-F269-CF3E-83776D6C6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4A6A0C12-489E-42AD-9AD1-A6BF7E99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85739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7271152C-9FE5-35B7-FCCE-AB4BF4F81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65234E5-BACF-981F-0927-6ADC22874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1A26AE23-238C-AA36-6156-DC3DCB06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31943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351AC4A6-984C-91C7-4823-DABA386BAF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3656C645-3125-F18F-8639-85AD2D515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2D03419C-6150-E322-2863-6FCFDDF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80000"/>
            <a:ext cx="10515600" cy="10512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547796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5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04D53A39-D949-B5C9-B187-C1B8BAEA5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EF95851-91E2-8A11-FA74-E56E587C1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53D25DA-A44A-FF7F-385A-7A735702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80000"/>
            <a:ext cx="10515600" cy="10512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167098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ļud slaid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C334D339-F50E-41AC-B26E-B40FAE717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7AE3D4A5-FF58-4E05-8C10-35A5C37708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00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2" name="Attēla vietturis 4">
            <a:extLst>
              <a:ext uri="{FF2B5EF4-FFF2-40B4-BE49-F238E27FC236}">
                <a16:creationId xmlns:a16="http://schemas.microsoft.com/office/drawing/2014/main" id="{EBAD0DB5-9F73-45DA-9681-B27DB6B987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9552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Teksta vietturis 10">
            <a:extLst>
              <a:ext uri="{FF2B5EF4-FFF2-40B4-BE49-F238E27FC236}">
                <a16:creationId xmlns:a16="http://schemas.microsoft.com/office/drawing/2014/main" id="{22DF889B-CA36-484E-9A97-9F4FFA2B0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7252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4" name="Attēla vietturis 4">
            <a:extLst>
              <a:ext uri="{FF2B5EF4-FFF2-40B4-BE49-F238E27FC236}">
                <a16:creationId xmlns:a16="http://schemas.microsoft.com/office/drawing/2014/main" id="{2960321A-B651-4383-A7BF-3F07EDA942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888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5" name="Teksta vietturis 10">
            <a:extLst>
              <a:ext uri="{FF2B5EF4-FFF2-40B4-BE49-F238E27FC236}">
                <a16:creationId xmlns:a16="http://schemas.microsoft.com/office/drawing/2014/main" id="{F2FEFB05-ADA8-4DBD-AAE4-BA98770FB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7616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6" name="Attēla vietturis 4">
            <a:extLst>
              <a:ext uri="{FF2B5EF4-FFF2-40B4-BE49-F238E27FC236}">
                <a16:creationId xmlns:a16="http://schemas.microsoft.com/office/drawing/2014/main" id="{29477DC8-A61E-41CA-B100-6B6EEC26FB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644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7" name="Teksta vietturis 10">
            <a:extLst>
              <a:ext uri="{FF2B5EF4-FFF2-40B4-BE49-F238E27FC236}">
                <a16:creationId xmlns:a16="http://schemas.microsoft.com/office/drawing/2014/main" id="{849E6248-C0AC-4A15-A91C-053061BA7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168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</p:spTree>
    <p:extLst>
      <p:ext uri="{BB962C8B-B14F-4D97-AF65-F5344CB8AC3E}">
        <p14:creationId xmlns:p14="http://schemas.microsoft.com/office/powerpoint/2010/main" val="270121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C334D339-F50E-41AC-B26E-B40FAE717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7AE3D4A5-FF58-4E05-8C10-35A5C37708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00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2" name="Attēla vietturis 4">
            <a:extLst>
              <a:ext uri="{FF2B5EF4-FFF2-40B4-BE49-F238E27FC236}">
                <a16:creationId xmlns:a16="http://schemas.microsoft.com/office/drawing/2014/main" id="{EBAD0DB5-9F73-45DA-9681-B27DB6B987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9552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Teksta vietturis 10">
            <a:extLst>
              <a:ext uri="{FF2B5EF4-FFF2-40B4-BE49-F238E27FC236}">
                <a16:creationId xmlns:a16="http://schemas.microsoft.com/office/drawing/2014/main" id="{22DF889B-CA36-484E-9A97-9F4FFA2B0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7252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4" name="Attēla vietturis 4">
            <a:extLst>
              <a:ext uri="{FF2B5EF4-FFF2-40B4-BE49-F238E27FC236}">
                <a16:creationId xmlns:a16="http://schemas.microsoft.com/office/drawing/2014/main" id="{2960321A-B651-4383-A7BF-3F07EDA942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888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5" name="Teksta vietturis 10">
            <a:extLst>
              <a:ext uri="{FF2B5EF4-FFF2-40B4-BE49-F238E27FC236}">
                <a16:creationId xmlns:a16="http://schemas.microsoft.com/office/drawing/2014/main" id="{F2FEFB05-ADA8-4DBD-AAE4-BA98770FB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7616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6" name="Attēla vietturis 4">
            <a:extLst>
              <a:ext uri="{FF2B5EF4-FFF2-40B4-BE49-F238E27FC236}">
                <a16:creationId xmlns:a16="http://schemas.microsoft.com/office/drawing/2014/main" id="{29477DC8-A61E-41CA-B100-6B6EEC26FB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644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7" name="Teksta vietturis 10">
            <a:extLst>
              <a:ext uri="{FF2B5EF4-FFF2-40B4-BE49-F238E27FC236}">
                <a16:creationId xmlns:a16="http://schemas.microsoft.com/office/drawing/2014/main" id="{849E6248-C0AC-4A15-A91C-053061BA7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168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</p:spTree>
    <p:extLst>
      <p:ext uri="{BB962C8B-B14F-4D97-AF65-F5344CB8AC3E}">
        <p14:creationId xmlns:p14="http://schemas.microsoft.com/office/powerpoint/2010/main" val="247058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1">
            <a:extLst>
              <a:ext uri="{FF2B5EF4-FFF2-40B4-BE49-F238E27FC236}">
                <a16:creationId xmlns:a16="http://schemas.microsoft.com/office/drawing/2014/main" id="{5BC09011-6FBC-4FE1-B59F-0FCFAE424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35226"/>
            <a:ext cx="5597124" cy="1933833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757515" y="3033241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4147" y="3325394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934731" y="3212378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757515" y="4780633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4147" y="5072786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spcAft>
                <a:spcPts val="1000"/>
              </a:spcAft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34731" y="4959770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B80DD24C-4FDB-42A3-B34A-7E58662F8D1A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499AE503-AFE9-4A8A-923A-BF00C144EB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4824" y="0"/>
            <a:ext cx="5327176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214A998A-71A7-4CD6-AFA2-52AC38E627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4ACB4305-D441-8624-6E56-402C6B80060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912555" y="6288735"/>
            <a:ext cx="2304000" cy="360000"/>
          </a:xfrm>
        </p:spPr>
        <p:txBody>
          <a:bodyPr/>
          <a:lstStyle>
            <a:lvl1pPr algn="r">
              <a:defRPr spc="200" baseline="0"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DBC6A0C3-DED7-425F-B890-489FDD29EF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43" y="6282000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38372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attēl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757515" y="3033241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4147" y="3325394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934731" y="3212378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757515" y="4780633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4147" y="5072786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34731" y="4959770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929C6D5C-5DDE-4F08-BBC0-6CDE15398C6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C1C07C91-DB0B-4B94-8D98-48C44BF60D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4824" y="0"/>
            <a:ext cx="5327176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7EE9D69-59EA-4B59-8359-3E361B00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27" y="735227"/>
            <a:ext cx="5555128" cy="192765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2EE53C67-DF6F-4202-A91A-44EDFA7119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4E944427-DDB0-EFFC-52BA-660FA1ED0F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912555" y="6281625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3C1F142E-F920-4850-89FC-D3D550B87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5969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85079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attēl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āls 16">
            <a:extLst>
              <a:ext uri="{FF2B5EF4-FFF2-40B4-BE49-F238E27FC236}">
                <a16:creationId xmlns:a16="http://schemas.microsoft.com/office/drawing/2014/main" id="{2A41FEB4-1A65-412C-A427-DBEC5682117B}"/>
              </a:ext>
            </a:extLst>
          </p:cNvPr>
          <p:cNvSpPr/>
          <p:nvPr userDrawn="1"/>
        </p:nvSpPr>
        <p:spPr>
          <a:xfrm>
            <a:off x="4833609" y="470106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2172CD98-10B3-42E4-AE71-E71C5304CFA0}"/>
              </a:ext>
            </a:extLst>
          </p:cNvPr>
          <p:cNvSpPr/>
          <p:nvPr userDrawn="1"/>
        </p:nvSpPr>
        <p:spPr>
          <a:xfrm>
            <a:off x="4833609" y="336357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771" y="763842"/>
            <a:ext cx="6696802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956396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978" y="2027861"/>
            <a:ext cx="6696802" cy="1001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4961309" y="4841857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8602" y="4728249"/>
            <a:ext cx="556117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8602" y="5100400"/>
            <a:ext cx="556117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4961309" y="3498448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8602" y="3364368"/>
            <a:ext cx="556117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8602" y="3736519"/>
            <a:ext cx="556117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72869A67-BA6D-49A7-97AF-22E2EBBEAA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7469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603CD57A-C6E1-5E2B-FD0D-D9825EFAFAE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832978" y="6282000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745BF629-5295-4838-8D6D-61033F00E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0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2FD4C95-820A-4761-47D9-CD3A99E2837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196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attēl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771" y="763842"/>
            <a:ext cx="6696802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956396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978" y="2027861"/>
            <a:ext cx="6696802" cy="1001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4961309" y="4841857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8602" y="4728249"/>
            <a:ext cx="556117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8602" y="5100400"/>
            <a:ext cx="556117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4961309" y="3498448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8602" y="3364368"/>
            <a:ext cx="556117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8602" y="3736519"/>
            <a:ext cx="556117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72869A67-BA6D-49A7-97AF-22E2EBBEAA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7469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603CD57A-C6E1-5E2B-FD0D-D9825EFAFAE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832978" y="6282000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745BF629-5295-4838-8D6D-61033F00E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0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2FD4C95-820A-4761-47D9-CD3A99E2837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867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C335B79-31BF-9AED-43AA-F1C7D76F4B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8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attēl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āls 17">
            <a:extLst>
              <a:ext uri="{FF2B5EF4-FFF2-40B4-BE49-F238E27FC236}">
                <a16:creationId xmlns:a16="http://schemas.microsoft.com/office/drawing/2014/main" id="{08FBDCEA-9C0E-4701-8F0E-B0F7F9FDB1A6}"/>
              </a:ext>
            </a:extLst>
          </p:cNvPr>
          <p:cNvSpPr/>
          <p:nvPr userDrawn="1"/>
        </p:nvSpPr>
        <p:spPr>
          <a:xfrm>
            <a:off x="4833609" y="470106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5FF840E-2AAB-4130-8E83-2A027039E6ED}"/>
              </a:ext>
            </a:extLst>
          </p:cNvPr>
          <p:cNvSpPr/>
          <p:nvPr userDrawn="1"/>
        </p:nvSpPr>
        <p:spPr>
          <a:xfrm>
            <a:off x="4833609" y="336357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771" y="763842"/>
            <a:ext cx="6702104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978" y="2027861"/>
            <a:ext cx="6702897" cy="1001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4962932" y="4835033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8602" y="4728249"/>
            <a:ext cx="556727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8602" y="5100400"/>
            <a:ext cx="556727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4962932" y="3491624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8602" y="3364368"/>
            <a:ext cx="556727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8602" y="3736519"/>
            <a:ext cx="556727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C00A59FE-39DA-4C85-BACD-385329970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3" name="Taisnstūris 22">
            <a:extLst>
              <a:ext uri="{FF2B5EF4-FFF2-40B4-BE49-F238E27FC236}">
                <a16:creationId xmlns:a16="http://schemas.microsoft.com/office/drawing/2014/main" id="{FCD9C797-0209-4AEA-999A-006950B9E0FA}"/>
              </a:ext>
            </a:extLst>
          </p:cNvPr>
          <p:cNvSpPr/>
          <p:nvPr userDrawn="1"/>
        </p:nvSpPr>
        <p:spPr>
          <a:xfrm>
            <a:off x="4956396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Attēla vietturis 3">
            <a:extLst>
              <a:ext uri="{FF2B5EF4-FFF2-40B4-BE49-F238E27FC236}">
                <a16:creationId xmlns:a16="http://schemas.microsoft.com/office/drawing/2014/main" id="{6258D9DC-8F7C-4ED5-834F-497CD2E935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0772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C03F43B9-EAE1-30B3-15CC-643517C31FE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832978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a vietturis 2">
            <a:extLst>
              <a:ext uri="{FF2B5EF4-FFF2-40B4-BE49-F238E27FC236}">
                <a16:creationId xmlns:a16="http://schemas.microsoft.com/office/drawing/2014/main" id="{54A7F40F-980F-494D-B040-0BDAF7DFE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494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85F1511-1292-D8FD-BEBC-B2538AE352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4912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attēl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771" y="763842"/>
            <a:ext cx="6702104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978" y="2027861"/>
            <a:ext cx="6702897" cy="1001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4962932" y="4835033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8602" y="4728249"/>
            <a:ext cx="556727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8602" y="5100400"/>
            <a:ext cx="556727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4962932" y="3491624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8602" y="3364368"/>
            <a:ext cx="556727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8602" y="3736519"/>
            <a:ext cx="556727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C00A59FE-39DA-4C85-BACD-385329970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3" name="Taisnstūris 22">
            <a:extLst>
              <a:ext uri="{FF2B5EF4-FFF2-40B4-BE49-F238E27FC236}">
                <a16:creationId xmlns:a16="http://schemas.microsoft.com/office/drawing/2014/main" id="{FCD9C797-0209-4AEA-999A-006950B9E0FA}"/>
              </a:ext>
            </a:extLst>
          </p:cNvPr>
          <p:cNvSpPr/>
          <p:nvPr userDrawn="1"/>
        </p:nvSpPr>
        <p:spPr>
          <a:xfrm>
            <a:off x="4956396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Attēla vietturis 3">
            <a:extLst>
              <a:ext uri="{FF2B5EF4-FFF2-40B4-BE49-F238E27FC236}">
                <a16:creationId xmlns:a16="http://schemas.microsoft.com/office/drawing/2014/main" id="{6258D9DC-8F7C-4ED5-834F-497CD2E935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0772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C03F43B9-EAE1-30B3-15CC-643517C31FE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832978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a vietturis 2">
            <a:extLst>
              <a:ext uri="{FF2B5EF4-FFF2-40B4-BE49-F238E27FC236}">
                <a16:creationId xmlns:a16="http://schemas.microsoft.com/office/drawing/2014/main" id="{54A7F40F-980F-494D-B040-0BDAF7DFE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494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85F1511-1292-D8FD-BEBC-B2538AE352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763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attēl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āls 16">
            <a:extLst>
              <a:ext uri="{FF2B5EF4-FFF2-40B4-BE49-F238E27FC236}">
                <a16:creationId xmlns:a16="http://schemas.microsoft.com/office/drawing/2014/main" id="{7605E8E7-0A12-4C6B-A574-F5CB6419448F}"/>
              </a:ext>
            </a:extLst>
          </p:cNvPr>
          <p:cNvSpPr/>
          <p:nvPr userDrawn="1"/>
        </p:nvSpPr>
        <p:spPr>
          <a:xfrm>
            <a:off x="5720718" y="4721532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A5B75591-0A3D-47B7-9E4B-1C7692A8B59D}"/>
              </a:ext>
            </a:extLst>
          </p:cNvPr>
          <p:cNvSpPr/>
          <p:nvPr userDrawn="1"/>
        </p:nvSpPr>
        <p:spPr>
          <a:xfrm>
            <a:off x="5720718" y="336357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085" y="763842"/>
            <a:ext cx="4044097" cy="16791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015" y="3348962"/>
            <a:ext cx="4052167" cy="2383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41599" y="485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0918" y="4718104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0918" y="5090255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41599" y="3495127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918" y="3354223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0918" y="3726374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F03E53-99F3-4E05-929D-EDF04499EAB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eksta vietturis 2">
            <a:extLst>
              <a:ext uri="{FF2B5EF4-FFF2-40B4-BE49-F238E27FC236}">
                <a16:creationId xmlns:a16="http://schemas.microsoft.com/office/drawing/2014/main" id="{9CC2B039-57AE-44EC-8379-7392BD350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BF9AD444-5818-4B35-93A1-2E4BF562D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DE03FE7E-12B2-461A-93C6-5C55C7DEB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6275" y="0"/>
            <a:ext cx="6855725" cy="284220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53CC8A8-2322-7DB2-FC6B-C8EE60912E2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attēl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085" y="763842"/>
            <a:ext cx="4044097" cy="16791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015" y="3348962"/>
            <a:ext cx="4052167" cy="2383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41599" y="485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0918" y="4718104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0918" y="5090255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41599" y="3495127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918" y="3354223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0918" y="3726374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F03E53-99F3-4E05-929D-EDF04499EAB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eksta vietturis 2">
            <a:extLst>
              <a:ext uri="{FF2B5EF4-FFF2-40B4-BE49-F238E27FC236}">
                <a16:creationId xmlns:a16="http://schemas.microsoft.com/office/drawing/2014/main" id="{9CC2B039-57AE-44EC-8379-7392BD350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BF9AD444-5818-4B35-93A1-2E4BF562D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DE03FE7E-12B2-461A-93C6-5C55C7DEB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6275" y="0"/>
            <a:ext cx="6855725" cy="284220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53CC8A8-2322-7DB2-FC6B-C8EE60912E2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19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attēl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085" y="763842"/>
            <a:ext cx="4044097" cy="16791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015" y="3348962"/>
            <a:ext cx="4044097" cy="2383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F03E53-99F3-4E05-929D-EDF04499EAB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C2A0DCB-590B-475F-9F99-C4C48158AD58}"/>
              </a:ext>
            </a:extLst>
          </p:cNvPr>
          <p:cNvSpPr/>
          <p:nvPr userDrawn="1"/>
        </p:nvSpPr>
        <p:spPr>
          <a:xfrm>
            <a:off x="5720718" y="4721532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0" name="Ovāls 19">
            <a:extLst>
              <a:ext uri="{FF2B5EF4-FFF2-40B4-BE49-F238E27FC236}">
                <a16:creationId xmlns:a16="http://schemas.microsoft.com/office/drawing/2014/main" id="{CCA36EDD-43FA-40FD-887D-308A9F444AF2}"/>
              </a:ext>
            </a:extLst>
          </p:cNvPr>
          <p:cNvSpPr/>
          <p:nvPr userDrawn="1"/>
        </p:nvSpPr>
        <p:spPr>
          <a:xfrm>
            <a:off x="5720718" y="336357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1" name="Tiešsaistes attēla vietturis 5">
            <a:extLst>
              <a:ext uri="{FF2B5EF4-FFF2-40B4-BE49-F238E27FC236}">
                <a16:creationId xmlns:a16="http://schemas.microsoft.com/office/drawing/2014/main" id="{830788F4-63AC-40F4-9C59-80A2EB224E99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41599" y="485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46E12DA5-8321-4863-BC66-8550479C6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0918" y="4718104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8A66B936-0CD2-4D33-80F3-3C6DA666A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0918" y="5090255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4" name="Tiešsaistes attēla vietturis 5">
            <a:extLst>
              <a:ext uri="{FF2B5EF4-FFF2-40B4-BE49-F238E27FC236}">
                <a16:creationId xmlns:a16="http://schemas.microsoft.com/office/drawing/2014/main" id="{2543721D-25FD-485C-85D7-B5D945DDA9DF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41599" y="3495127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eksta vietturis 8">
            <a:extLst>
              <a:ext uri="{FF2B5EF4-FFF2-40B4-BE49-F238E27FC236}">
                <a16:creationId xmlns:a16="http://schemas.microsoft.com/office/drawing/2014/main" id="{CCBC95A4-F026-4EAE-8409-64CEAC37BE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918" y="3354223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6" name="Teksta vietturis 13">
            <a:extLst>
              <a:ext uri="{FF2B5EF4-FFF2-40B4-BE49-F238E27FC236}">
                <a16:creationId xmlns:a16="http://schemas.microsoft.com/office/drawing/2014/main" id="{0AE72439-FBC5-4490-BB37-58176A731F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0918" y="3726374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FCB32891-7747-46A6-AFE4-926E770F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413B3649-F753-41D6-833C-61C2A45F6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906CDBD-87BB-499D-8836-2721590C920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93E77670-42BA-47EA-BD0A-3EF25F502F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6275" y="0"/>
            <a:ext cx="6855725" cy="284220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83FC91A-229B-D442-4FE9-0C2594BCE62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attēl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085" y="763842"/>
            <a:ext cx="4044097" cy="16791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015" y="3348962"/>
            <a:ext cx="4044097" cy="2383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F03E53-99F3-4E05-929D-EDF04499EAB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1" name="Tiešsaistes attēla vietturis 5">
            <a:extLst>
              <a:ext uri="{FF2B5EF4-FFF2-40B4-BE49-F238E27FC236}">
                <a16:creationId xmlns:a16="http://schemas.microsoft.com/office/drawing/2014/main" id="{830788F4-63AC-40F4-9C59-80A2EB224E99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41599" y="485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46E12DA5-8321-4863-BC66-8550479C6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0918" y="4718104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8A66B936-0CD2-4D33-80F3-3C6DA666A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0918" y="5090255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4" name="Tiešsaistes attēla vietturis 5">
            <a:extLst>
              <a:ext uri="{FF2B5EF4-FFF2-40B4-BE49-F238E27FC236}">
                <a16:creationId xmlns:a16="http://schemas.microsoft.com/office/drawing/2014/main" id="{2543721D-25FD-485C-85D7-B5D945DDA9DF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41599" y="3495127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eksta vietturis 8">
            <a:extLst>
              <a:ext uri="{FF2B5EF4-FFF2-40B4-BE49-F238E27FC236}">
                <a16:creationId xmlns:a16="http://schemas.microsoft.com/office/drawing/2014/main" id="{CCBC95A4-F026-4EAE-8409-64CEAC37BE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918" y="3354223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6" name="Teksta vietturis 13">
            <a:extLst>
              <a:ext uri="{FF2B5EF4-FFF2-40B4-BE49-F238E27FC236}">
                <a16:creationId xmlns:a16="http://schemas.microsoft.com/office/drawing/2014/main" id="{0AE72439-FBC5-4490-BB37-58176A731F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0918" y="3726374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FCB32891-7747-46A6-AFE4-926E770F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413B3649-F753-41D6-833C-61C2A45F6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906CDBD-87BB-499D-8836-2721590C920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93E77670-42BA-47EA-BD0A-3EF25F502F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6275" y="0"/>
            <a:ext cx="6855725" cy="284220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83FC91A-229B-D442-4FE9-0C2594BCE62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46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attēl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4375361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414819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0" y="4520345"/>
            <a:ext cx="5040000" cy="86886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D1098216-901E-4D78-A9C7-48F20FB13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729056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44195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814105"/>
            <a:ext cx="5040000" cy="9079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3FB7C30-7E22-4A4C-880C-B3ED0A92797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E86CC191-04A5-41A0-8EBD-E17AD4123533}"/>
              </a:ext>
            </a:extLst>
          </p:cNvPr>
          <p:cNvSpPr/>
          <p:nvPr userDrawn="1"/>
        </p:nvSpPr>
        <p:spPr>
          <a:xfrm>
            <a:off x="755960" y="4246284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E201BDE7-B9A4-482D-B2E5-B8666E606B70}"/>
              </a:ext>
            </a:extLst>
          </p:cNvPr>
          <p:cNvSpPr/>
          <p:nvPr userDrawn="1"/>
        </p:nvSpPr>
        <p:spPr>
          <a:xfrm>
            <a:off x="755960" y="260172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E1B29B63-08D9-4134-9E60-53B4B4F8C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F67BBA22-AEFA-4D1C-8F07-4A3129A441E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ttēla vietturis 3">
            <a:extLst>
              <a:ext uri="{FF2B5EF4-FFF2-40B4-BE49-F238E27FC236}">
                <a16:creationId xmlns:a16="http://schemas.microsoft.com/office/drawing/2014/main" id="{EFE86A2C-9411-4531-A0A2-A8EE244A33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1028" y="0"/>
            <a:ext cx="4570972" cy="592147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88EFA26-DF17-1145-881C-A4F47BC02CD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64426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attēl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4375361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414819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0" y="4520345"/>
            <a:ext cx="5040000" cy="86886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D1098216-901E-4D78-A9C7-48F20FB13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729056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44195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814105"/>
            <a:ext cx="5040000" cy="9079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3FB7C30-7E22-4A4C-880C-B3ED0A92797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E1B29B63-08D9-4134-9E60-53B4B4F8C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F67BBA22-AEFA-4D1C-8F07-4A3129A441E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ttēla vietturis 3">
            <a:extLst>
              <a:ext uri="{FF2B5EF4-FFF2-40B4-BE49-F238E27FC236}">
                <a16:creationId xmlns:a16="http://schemas.microsoft.com/office/drawing/2014/main" id="{EFE86A2C-9411-4531-A0A2-A8EE244A33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1028" y="0"/>
            <a:ext cx="4570972" cy="592147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88EFA26-DF17-1145-881C-A4F47BC02CD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64426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90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attēl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āls 14">
            <a:extLst>
              <a:ext uri="{FF2B5EF4-FFF2-40B4-BE49-F238E27FC236}">
                <a16:creationId xmlns:a16="http://schemas.microsoft.com/office/drawing/2014/main" id="{A99541F2-231A-4B74-A4B1-F2F07EE87C5D}"/>
              </a:ext>
            </a:extLst>
          </p:cNvPr>
          <p:cNvSpPr/>
          <p:nvPr userDrawn="1"/>
        </p:nvSpPr>
        <p:spPr>
          <a:xfrm>
            <a:off x="755960" y="4246284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23486964-B9EC-4D23-92B9-AA18D4F0700C}"/>
              </a:ext>
            </a:extLst>
          </p:cNvPr>
          <p:cNvSpPr/>
          <p:nvPr userDrawn="1"/>
        </p:nvSpPr>
        <p:spPr>
          <a:xfrm>
            <a:off x="755960" y="260172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4375361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414819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0" y="4520345"/>
            <a:ext cx="5040000" cy="86886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72905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44195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814105"/>
            <a:ext cx="5040000" cy="9079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C20B6A2-DD42-4F2D-AE0A-BA5374A7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F062899-57DF-4977-8E6F-F44F4C6AFC6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DAC8CF8D-0429-444F-9E1A-0E0F8ADDB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D1980C8E-E469-4A99-BE47-6BF86D4BBE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Attēla vietturis 3">
            <a:extLst>
              <a:ext uri="{FF2B5EF4-FFF2-40B4-BE49-F238E27FC236}">
                <a16:creationId xmlns:a16="http://schemas.microsoft.com/office/drawing/2014/main" id="{754F3EC0-BBA7-4C2D-A9EA-EB515CFA1E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1028" y="0"/>
            <a:ext cx="4570972" cy="592147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CC99114-62FE-B778-3E54-5C490A6300A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644260" y="6282000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3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attēl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4375361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414819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0" y="4520345"/>
            <a:ext cx="5040000" cy="86886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72905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44195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814105"/>
            <a:ext cx="5040000" cy="9079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C20B6A2-DD42-4F2D-AE0A-BA5374A7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F062899-57DF-4977-8E6F-F44F4C6AFC6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DAC8CF8D-0429-444F-9E1A-0E0F8ADDB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D1980C8E-E469-4A99-BE47-6BF86D4BBE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Attēla vietturis 3">
            <a:extLst>
              <a:ext uri="{FF2B5EF4-FFF2-40B4-BE49-F238E27FC236}">
                <a16:creationId xmlns:a16="http://schemas.microsoft.com/office/drawing/2014/main" id="{754F3EC0-BBA7-4C2D-A9EA-EB515CFA1E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1028" y="0"/>
            <a:ext cx="4570972" cy="592147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CC99114-62FE-B778-3E54-5C490A6300A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644260" y="6282000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6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Noklikšķiniet uz ikonas, lai pievienotu attēlu</a:t>
            </a:r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14" name="Apakšvirsraksts 2">
            <a:extLst>
              <a:ext uri="{FF2B5EF4-FFF2-40B4-BE49-F238E27FC236}">
                <a16:creationId xmlns:a16="http://schemas.microsoft.com/office/drawing/2014/main" id="{B683502A-8522-4F76-B391-64391F1A3A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5003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5" name="Teksta vietturis 9">
            <a:extLst>
              <a:ext uri="{FF2B5EF4-FFF2-40B4-BE49-F238E27FC236}">
                <a16:creationId xmlns:a16="http://schemas.microsoft.com/office/drawing/2014/main" id="{CBF96C50-DE00-41A0-906E-3A4A8FAE1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A98638B-71FA-4E54-92A6-1E152DFCE7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40800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063F45EC-93FC-4F5F-B9C9-DCBF2D0E5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9336" y="6037774"/>
            <a:ext cx="1272336" cy="450000"/>
          </a:xfrm>
          <a:prstGeom prst="rect">
            <a:avLst/>
          </a:prstGeom>
        </p:spPr>
      </p:pic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71A25B09-1B7B-B705-F21C-DFA59E55B9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āls 24">
            <a:extLst>
              <a:ext uri="{FF2B5EF4-FFF2-40B4-BE49-F238E27FC236}">
                <a16:creationId xmlns:a16="http://schemas.microsoft.com/office/drawing/2014/main" id="{B9B24A1E-43B4-45C6-B720-9BE0531CAFA5}"/>
              </a:ext>
            </a:extLst>
          </p:cNvPr>
          <p:cNvSpPr/>
          <p:nvPr userDrawn="1"/>
        </p:nvSpPr>
        <p:spPr>
          <a:xfrm>
            <a:off x="5966382" y="475965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36258A6F-A227-4124-9278-1452BD15D011}"/>
              </a:ext>
            </a:extLst>
          </p:cNvPr>
          <p:cNvSpPr/>
          <p:nvPr userDrawn="1"/>
        </p:nvSpPr>
        <p:spPr>
          <a:xfrm>
            <a:off x="5966382" y="342900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0" y="2664000"/>
            <a:ext cx="5336276" cy="41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093845" y="3558936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487" y="3444480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91487" y="3802983"/>
            <a:ext cx="4439085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68650"/>
            <a:ext cx="6714001" cy="13212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093845" y="4884058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1487" y="4755954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91487" y="5114456"/>
            <a:ext cx="4439085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428" y="3318387"/>
            <a:ext cx="4013939" cy="277096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56321EC-971F-4E61-AC01-F765AC7DA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93C927CE-80B1-4D25-9FBB-C4B995ED6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20" name="Taisnstūris 19">
            <a:extLst>
              <a:ext uri="{FF2B5EF4-FFF2-40B4-BE49-F238E27FC236}">
                <a16:creationId xmlns:a16="http://schemas.microsoft.com/office/drawing/2014/main" id="{90C3EFBC-77BE-4B50-8217-9A195740E20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6EDA5DF6-2FC8-4C3E-A744-B028EFD0EDCB}"/>
              </a:ext>
            </a:extLst>
          </p:cNvPr>
          <p:cNvSpPr/>
          <p:nvPr userDrawn="1"/>
        </p:nvSpPr>
        <p:spPr>
          <a:xfrm flipV="1">
            <a:off x="8004412" y="1"/>
            <a:ext cx="4187588" cy="2663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049AE04-2A39-ABAA-76A7-BFDD6266C37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2371367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8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0" y="2664000"/>
            <a:ext cx="5336276" cy="41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093845" y="3558936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487" y="3444480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91487" y="3802983"/>
            <a:ext cx="4439085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68650"/>
            <a:ext cx="6714001" cy="13212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093845" y="4884058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1487" y="4755954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91487" y="5114456"/>
            <a:ext cx="4439085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428" y="3318387"/>
            <a:ext cx="4013939" cy="277096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56321EC-971F-4E61-AC01-F765AC7DA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93C927CE-80B1-4D25-9FBB-C4B995ED6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20" name="Taisnstūris 19">
            <a:extLst>
              <a:ext uri="{FF2B5EF4-FFF2-40B4-BE49-F238E27FC236}">
                <a16:creationId xmlns:a16="http://schemas.microsoft.com/office/drawing/2014/main" id="{90C3EFBC-77BE-4B50-8217-9A195740E20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6EDA5DF6-2FC8-4C3E-A744-B028EFD0EDCB}"/>
              </a:ext>
            </a:extLst>
          </p:cNvPr>
          <p:cNvSpPr/>
          <p:nvPr userDrawn="1"/>
        </p:nvSpPr>
        <p:spPr>
          <a:xfrm flipV="1">
            <a:off x="8004412" y="1"/>
            <a:ext cx="4187588" cy="2663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049AE04-2A39-ABAA-76A7-BFDD6266C37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2371367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0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_5_gaiš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āls 30">
            <a:extLst>
              <a:ext uri="{FF2B5EF4-FFF2-40B4-BE49-F238E27FC236}">
                <a16:creationId xmlns:a16="http://schemas.microsoft.com/office/drawing/2014/main" id="{1AFE9F86-97C0-48E1-B079-B64DD71B08FF}"/>
              </a:ext>
            </a:extLst>
          </p:cNvPr>
          <p:cNvSpPr/>
          <p:nvPr userDrawn="1"/>
        </p:nvSpPr>
        <p:spPr>
          <a:xfrm>
            <a:off x="5966382" y="475965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32" name="Ovāls 31">
            <a:extLst>
              <a:ext uri="{FF2B5EF4-FFF2-40B4-BE49-F238E27FC236}">
                <a16:creationId xmlns:a16="http://schemas.microsoft.com/office/drawing/2014/main" id="{4289F3B6-4242-4FE5-9116-439F5F43C0FD}"/>
              </a:ext>
            </a:extLst>
          </p:cNvPr>
          <p:cNvSpPr/>
          <p:nvPr userDrawn="1"/>
        </p:nvSpPr>
        <p:spPr>
          <a:xfrm>
            <a:off x="5966382" y="342900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-2" y="2660230"/>
            <a:ext cx="5335327" cy="41977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 flipV="1">
            <a:off x="8004412" y="1"/>
            <a:ext cx="4187588" cy="2663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4"/>
            <a:ext cx="6714001" cy="13536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428" y="3429000"/>
            <a:ext cx="4013939" cy="267452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0E7FA87-9FB3-41E6-B97A-3C7A5D6D75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5" name="Tiešsaistes attēla vietturis 5">
            <a:extLst>
              <a:ext uri="{FF2B5EF4-FFF2-40B4-BE49-F238E27FC236}">
                <a16:creationId xmlns:a16="http://schemas.microsoft.com/office/drawing/2014/main" id="{6771691A-0BB9-4077-877B-60DA5EA04866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093845" y="3558936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C711A5BB-0165-45C8-A18C-A8D82E1B3A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487" y="3444480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7" name="Teksta vietturis 13">
            <a:extLst>
              <a:ext uri="{FF2B5EF4-FFF2-40B4-BE49-F238E27FC236}">
                <a16:creationId xmlns:a16="http://schemas.microsoft.com/office/drawing/2014/main" id="{87D55D02-B60C-4F42-8357-2152FCEB06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91487" y="3802983"/>
            <a:ext cx="4439085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5757E875-CEA3-4DF0-85BD-A2403052028B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093845" y="4884058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8">
            <a:extLst>
              <a:ext uri="{FF2B5EF4-FFF2-40B4-BE49-F238E27FC236}">
                <a16:creationId xmlns:a16="http://schemas.microsoft.com/office/drawing/2014/main" id="{2E271486-BEE9-465B-A1F4-08BF3F6B1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1487" y="4755954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DD4AD233-FC61-4154-878F-2F0B7C4F60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91487" y="5114456"/>
            <a:ext cx="4439085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91756B2B-87F3-4191-8DFF-F11DD895371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2A2CBA1-D42D-BCFD-A630-D68BB308166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2371367" y="6274161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70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i_5_gaiš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-2" y="2660230"/>
            <a:ext cx="5335327" cy="41977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 flipV="1">
            <a:off x="8004412" y="1"/>
            <a:ext cx="4187588" cy="2663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4"/>
            <a:ext cx="6714001" cy="13536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428" y="3429000"/>
            <a:ext cx="4013939" cy="267452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0E7FA87-9FB3-41E6-B97A-3C7A5D6D75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5" name="Tiešsaistes attēla vietturis 5">
            <a:extLst>
              <a:ext uri="{FF2B5EF4-FFF2-40B4-BE49-F238E27FC236}">
                <a16:creationId xmlns:a16="http://schemas.microsoft.com/office/drawing/2014/main" id="{6771691A-0BB9-4077-877B-60DA5EA04866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093845" y="3558936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C711A5BB-0165-45C8-A18C-A8D82E1B3A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487" y="3444480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7" name="Teksta vietturis 13">
            <a:extLst>
              <a:ext uri="{FF2B5EF4-FFF2-40B4-BE49-F238E27FC236}">
                <a16:creationId xmlns:a16="http://schemas.microsoft.com/office/drawing/2014/main" id="{87D55D02-B60C-4F42-8357-2152FCEB06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91487" y="3802983"/>
            <a:ext cx="4439085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5757E875-CEA3-4DF0-85BD-A2403052028B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093845" y="4884058"/>
            <a:ext cx="699943" cy="699944"/>
          </a:xfrm>
        </p:spPr>
        <p:txBody>
          <a:bodyPr/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8">
            <a:extLst>
              <a:ext uri="{FF2B5EF4-FFF2-40B4-BE49-F238E27FC236}">
                <a16:creationId xmlns:a16="http://schemas.microsoft.com/office/drawing/2014/main" id="{2E271486-BEE9-465B-A1F4-08BF3F6B1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1487" y="4755954"/>
            <a:ext cx="4439085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DD4AD233-FC61-4154-878F-2F0B7C4F60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91487" y="5114456"/>
            <a:ext cx="4439085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91756B2B-87F3-4191-8DFF-F11DD895371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2A2CBA1-D42D-BCFD-A630-D68BB308166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2371367" y="6274161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83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1">
            <a:extLst>
              <a:ext uri="{FF2B5EF4-FFF2-40B4-BE49-F238E27FC236}">
                <a16:creationId xmlns:a16="http://schemas.microsoft.com/office/drawing/2014/main" id="{5BC09011-6FBC-4FE1-B59F-0FCFAE424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23331"/>
            <a:ext cx="4763602" cy="2006221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6096000" y="2762897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2632" y="3055050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390251" y="305859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6096000" y="4510289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2632" y="4802442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390251" y="4805983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5CECB4E5-DF8D-4983-BB49-E930293A2173}"/>
              </a:ext>
            </a:extLst>
          </p:cNvPr>
          <p:cNvSpPr/>
          <p:nvPr userDrawn="1"/>
        </p:nvSpPr>
        <p:spPr>
          <a:xfrm>
            <a:off x="6096000" y="1015505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6">
            <a:extLst>
              <a:ext uri="{FF2B5EF4-FFF2-40B4-BE49-F238E27FC236}">
                <a16:creationId xmlns:a16="http://schemas.microsoft.com/office/drawing/2014/main" id="{B4C9364A-BF00-4D33-95EA-D58BEFF558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2632" y="1307658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iešsaistes attēla vietturis 11">
            <a:extLst>
              <a:ext uri="{FF2B5EF4-FFF2-40B4-BE49-F238E27FC236}">
                <a16:creationId xmlns:a16="http://schemas.microsoft.com/office/drawing/2014/main" id="{200CD628-91DC-473D-9556-E65CB2906DDB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390251" y="131119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65308E71-7EC3-4F36-A376-659398832182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1647D2BC-0B17-4DDA-99A9-DCFF3D872C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0"/>
            <a:ext cx="532945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884E81EF-A2C3-EACB-D668-432DDE8F2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74F6F4-60F9-4B03-249C-A2F1D0E00DB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092651" y="6282000"/>
            <a:ext cx="230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a vietturis 2">
            <a:extLst>
              <a:ext uri="{FF2B5EF4-FFF2-40B4-BE49-F238E27FC236}">
                <a16:creationId xmlns:a16="http://schemas.microsoft.com/office/drawing/2014/main" id="{4A788678-1D7F-49C9-A30A-6E00A1DCB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0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5FBBD68E-0216-B468-532B-7FA3F3EB39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998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1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1">
            <a:extLst>
              <a:ext uri="{FF2B5EF4-FFF2-40B4-BE49-F238E27FC236}">
                <a16:creationId xmlns:a16="http://schemas.microsoft.com/office/drawing/2014/main" id="{5BC09011-6FBC-4FE1-B59F-0FCFAE424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23331"/>
            <a:ext cx="4763602" cy="2006221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6096000" y="2762897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2632" y="3055050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390251" y="305859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6096000" y="4510289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2632" y="4802442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390251" y="4805983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5CECB4E5-DF8D-4983-BB49-E930293A2173}"/>
              </a:ext>
            </a:extLst>
          </p:cNvPr>
          <p:cNvSpPr/>
          <p:nvPr userDrawn="1"/>
        </p:nvSpPr>
        <p:spPr>
          <a:xfrm>
            <a:off x="6096000" y="1015505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6">
            <a:extLst>
              <a:ext uri="{FF2B5EF4-FFF2-40B4-BE49-F238E27FC236}">
                <a16:creationId xmlns:a16="http://schemas.microsoft.com/office/drawing/2014/main" id="{B4C9364A-BF00-4D33-95EA-D58BEFF558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2632" y="1307658"/>
            <a:ext cx="3992408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iešsaistes attēla vietturis 11">
            <a:extLst>
              <a:ext uri="{FF2B5EF4-FFF2-40B4-BE49-F238E27FC236}">
                <a16:creationId xmlns:a16="http://schemas.microsoft.com/office/drawing/2014/main" id="{200CD628-91DC-473D-9556-E65CB2906DDB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390251" y="131119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2894699A-7F0E-480F-9BAE-1330A12D9FA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ttēla vietturis 3">
            <a:extLst>
              <a:ext uri="{FF2B5EF4-FFF2-40B4-BE49-F238E27FC236}">
                <a16:creationId xmlns:a16="http://schemas.microsoft.com/office/drawing/2014/main" id="{34EEB576-25F6-47A6-9C96-B427BDAE35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0"/>
            <a:ext cx="532945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DC58AF7C-1AB7-3BE9-9B72-5812AE1E1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7695F98-F691-F20B-1237-6FA214386B8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092651" y="6282000"/>
            <a:ext cx="2304000" cy="365125"/>
          </a:xfrm>
        </p:spPr>
        <p:txBody>
          <a:bodyPr/>
          <a:lstStyle>
            <a:lvl1pPr algn="l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a vietturis 2">
            <a:extLst>
              <a:ext uri="{FF2B5EF4-FFF2-40B4-BE49-F238E27FC236}">
                <a16:creationId xmlns:a16="http://schemas.microsoft.com/office/drawing/2014/main" id="{EA51465E-E08E-4820-B256-5C7DD2444C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0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17991321-679E-48BD-9CE8-EF130020DE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68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7843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1611528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5233738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CE3ECBB-A2D6-4774-AE0A-5C08438A2617}"/>
              </a:ext>
            </a:extLst>
          </p:cNvPr>
          <p:cNvSpPr/>
          <p:nvPr userDrawn="1"/>
        </p:nvSpPr>
        <p:spPr>
          <a:xfrm>
            <a:off x="8855948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748" y="5236534"/>
            <a:ext cx="2880000" cy="760413"/>
          </a:xfrm>
        </p:spPr>
        <p:txBody>
          <a:bodyPr/>
          <a:lstStyle>
            <a:lvl1pPr algn="ctr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785A10D4-8BDE-4E52-903A-ED418CE24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6958" y="5236534"/>
            <a:ext cx="2880000" cy="760413"/>
          </a:xfrm>
        </p:spPr>
        <p:txBody>
          <a:bodyPr/>
          <a:lstStyle>
            <a:lvl1pPr algn="ctr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eksta vietturis 6">
            <a:extLst>
              <a:ext uri="{FF2B5EF4-FFF2-40B4-BE49-F238E27FC236}">
                <a16:creationId xmlns:a16="http://schemas.microsoft.com/office/drawing/2014/main" id="{FB7D3BA4-75F2-4C90-9113-C6553423AD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9168" y="5236534"/>
            <a:ext cx="2880000" cy="760413"/>
          </a:xfrm>
        </p:spPr>
        <p:txBody>
          <a:bodyPr/>
          <a:lstStyle>
            <a:lvl1pPr algn="ctr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200317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2538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iešsaistes attēla vietturis 11">
            <a:extLst>
              <a:ext uri="{FF2B5EF4-FFF2-40B4-BE49-F238E27FC236}">
                <a16:creationId xmlns:a16="http://schemas.microsoft.com/office/drawing/2014/main" id="{25C7EB2D-25D3-4623-9066-7E6459E88BD9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247595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E0BEBE0-5673-5FA2-C3C8-841D43F71C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0158DF7-CB47-1197-0D63-EA6EAAC8B4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3432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1019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1628760" y="3174035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5237322" y="3174035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CE3ECBB-A2D6-4774-AE0A-5C08438A2617}"/>
              </a:ext>
            </a:extLst>
          </p:cNvPr>
          <p:cNvSpPr/>
          <p:nvPr userDrawn="1"/>
        </p:nvSpPr>
        <p:spPr>
          <a:xfrm>
            <a:off x="8845885" y="3174035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22" y="5243359"/>
            <a:ext cx="2880000" cy="760413"/>
          </a:xfrm>
        </p:spPr>
        <p:txBody>
          <a:bodyPr/>
          <a:lstStyle>
            <a:lvl1pPr algn="ctr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785A10D4-8BDE-4E52-903A-ED418CE24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584" y="5243359"/>
            <a:ext cx="2880000" cy="760413"/>
          </a:xfrm>
        </p:spPr>
        <p:txBody>
          <a:bodyPr/>
          <a:lstStyle>
            <a:lvl1pPr algn="ctr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eksta vietturis 6">
            <a:extLst>
              <a:ext uri="{FF2B5EF4-FFF2-40B4-BE49-F238E27FC236}">
                <a16:creationId xmlns:a16="http://schemas.microsoft.com/office/drawing/2014/main" id="{FB7D3BA4-75F2-4C90-9113-C6553423AD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8147" y="5243359"/>
            <a:ext cx="2880000" cy="760413"/>
          </a:xfrm>
        </p:spPr>
        <p:txBody>
          <a:bodyPr/>
          <a:lstStyle>
            <a:lvl1pPr algn="ctr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2016824" y="3567604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25386" y="3567604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iešsaistes attēla vietturis 11">
            <a:extLst>
              <a:ext uri="{FF2B5EF4-FFF2-40B4-BE49-F238E27FC236}">
                <a16:creationId xmlns:a16="http://schemas.microsoft.com/office/drawing/2014/main" id="{25C7EB2D-25D3-4623-9066-7E6459E88BD9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233948" y="3567604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01A9811B-3682-9771-F04D-216D65F105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56DAF9C-DE6B-3B88-3CC1-5B411F0AC1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619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i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āls 4">
            <a:extLst>
              <a:ext uri="{FF2B5EF4-FFF2-40B4-BE49-F238E27FC236}">
                <a16:creationId xmlns:a16="http://schemas.microsoft.com/office/drawing/2014/main" id="{1379F75F-EA43-4C99-A4E3-8675ED73D62A}"/>
              </a:ext>
            </a:extLst>
          </p:cNvPr>
          <p:cNvSpPr/>
          <p:nvPr userDrawn="1"/>
        </p:nvSpPr>
        <p:spPr>
          <a:xfrm>
            <a:off x="6517310" y="1033843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6F661195-90D4-4CFE-BF92-C20C012D2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3941" y="1325996"/>
            <a:ext cx="3546631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3" name="Tiešsaistes attēla vietturis 11">
            <a:extLst>
              <a:ext uri="{FF2B5EF4-FFF2-40B4-BE49-F238E27FC236}">
                <a16:creationId xmlns:a16="http://schemas.microsoft.com/office/drawing/2014/main" id="{B72B2098-0374-4666-87D5-10CF2253AE80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811561" y="1329537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1720E725-BF1D-4FAD-A1E5-6887BE2A6CEC}"/>
              </a:ext>
            </a:extLst>
          </p:cNvPr>
          <p:cNvSpPr/>
          <p:nvPr userDrawn="1"/>
        </p:nvSpPr>
        <p:spPr>
          <a:xfrm>
            <a:off x="6517310" y="2781235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F262F143-2C3E-4C18-98CA-2A70CCF0D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3941" y="3073388"/>
            <a:ext cx="3546631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iešsaistes attēla vietturis 11">
            <a:extLst>
              <a:ext uri="{FF2B5EF4-FFF2-40B4-BE49-F238E27FC236}">
                <a16:creationId xmlns:a16="http://schemas.microsoft.com/office/drawing/2014/main" id="{F437B749-EDDC-48DF-9836-3938B3531976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811561" y="307692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CC4F623-6FE7-445A-A26A-B91BDE3F9793}"/>
              </a:ext>
            </a:extLst>
          </p:cNvPr>
          <p:cNvSpPr/>
          <p:nvPr userDrawn="1"/>
        </p:nvSpPr>
        <p:spPr>
          <a:xfrm>
            <a:off x="6517310" y="4528627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0" name="Teksta vietturis 6">
            <a:extLst>
              <a:ext uri="{FF2B5EF4-FFF2-40B4-BE49-F238E27FC236}">
                <a16:creationId xmlns:a16="http://schemas.microsoft.com/office/drawing/2014/main" id="{032A6072-DBF7-4160-8A48-7E2D23A13A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941" y="4820780"/>
            <a:ext cx="3546631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21" name="Tiešsaistes attēla vietturis 11">
            <a:extLst>
              <a:ext uri="{FF2B5EF4-FFF2-40B4-BE49-F238E27FC236}">
                <a16:creationId xmlns:a16="http://schemas.microsoft.com/office/drawing/2014/main" id="{542F2E1B-DE96-4630-ADB0-429DDA1C693C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811561" y="482432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4EE71D2-9698-DB17-84CB-083D790D15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8C35507-5463-6299-DB35-35B1C8E363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A7B39CEB-8401-17CE-21F1-30DE8B584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4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āls 4">
            <a:extLst>
              <a:ext uri="{FF2B5EF4-FFF2-40B4-BE49-F238E27FC236}">
                <a16:creationId xmlns:a16="http://schemas.microsoft.com/office/drawing/2014/main" id="{1379F75F-EA43-4C99-A4E3-8675ED73D62A}"/>
              </a:ext>
            </a:extLst>
          </p:cNvPr>
          <p:cNvSpPr/>
          <p:nvPr userDrawn="1"/>
        </p:nvSpPr>
        <p:spPr>
          <a:xfrm>
            <a:off x="6517310" y="1033843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6F661195-90D4-4CFE-BF92-C20C012D2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3941" y="1325996"/>
            <a:ext cx="3552727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3" name="Tiešsaistes attēla vietturis 11">
            <a:extLst>
              <a:ext uri="{FF2B5EF4-FFF2-40B4-BE49-F238E27FC236}">
                <a16:creationId xmlns:a16="http://schemas.microsoft.com/office/drawing/2014/main" id="{B72B2098-0374-4666-87D5-10CF2253AE80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811561" y="1329537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1720E725-BF1D-4FAD-A1E5-6887BE2A6CEC}"/>
              </a:ext>
            </a:extLst>
          </p:cNvPr>
          <p:cNvSpPr/>
          <p:nvPr userDrawn="1"/>
        </p:nvSpPr>
        <p:spPr>
          <a:xfrm>
            <a:off x="6517310" y="2781235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F262F143-2C3E-4C18-98CA-2A70CCF0D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3941" y="3073388"/>
            <a:ext cx="3552727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iešsaistes attēla vietturis 11">
            <a:extLst>
              <a:ext uri="{FF2B5EF4-FFF2-40B4-BE49-F238E27FC236}">
                <a16:creationId xmlns:a16="http://schemas.microsoft.com/office/drawing/2014/main" id="{F437B749-EDDC-48DF-9836-3938B3531976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811561" y="307692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CC4F623-6FE7-445A-A26A-B91BDE3F9793}"/>
              </a:ext>
            </a:extLst>
          </p:cNvPr>
          <p:cNvSpPr/>
          <p:nvPr userDrawn="1"/>
        </p:nvSpPr>
        <p:spPr>
          <a:xfrm>
            <a:off x="6517310" y="4528627"/>
            <a:ext cx="1295660" cy="1295660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0" name="Teksta vietturis 6">
            <a:extLst>
              <a:ext uri="{FF2B5EF4-FFF2-40B4-BE49-F238E27FC236}">
                <a16:creationId xmlns:a16="http://schemas.microsoft.com/office/drawing/2014/main" id="{032A6072-DBF7-4160-8A48-7E2D23A13A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941" y="4820780"/>
            <a:ext cx="3552727" cy="760413"/>
          </a:xfrm>
        </p:spPr>
        <p:txBody>
          <a:bodyPr anchor="ctr"/>
          <a:lstStyle>
            <a:lvl1pPr algn="l"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21" name="Tiešsaistes attēla vietturis 11">
            <a:extLst>
              <a:ext uri="{FF2B5EF4-FFF2-40B4-BE49-F238E27FC236}">
                <a16:creationId xmlns:a16="http://schemas.microsoft.com/office/drawing/2014/main" id="{542F2E1B-DE96-4630-ADB0-429DDA1C693C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811561" y="482432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697D5D5E-2907-96FF-9199-282633054B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944000" y="6282000"/>
            <a:ext cx="2304000" cy="365125"/>
          </a:xfrm>
        </p:spPr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F860588-CFBA-92FC-2199-9F78F4FA73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8AB6FF87-4351-20DD-4115-5CB211179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Noklikšķiniet uz ikonas, lai pievienotu attēlu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pakšvirsraksts 2">
            <a:extLst>
              <a:ext uri="{FF2B5EF4-FFF2-40B4-BE49-F238E27FC236}">
                <a16:creationId xmlns:a16="http://schemas.microsoft.com/office/drawing/2014/main" id="{1462913C-B012-48B7-AF25-3BD9D34E55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5003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F075D414-9583-4BD7-8E6F-D4105187A2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eksta vietturis 2">
            <a:extLst>
              <a:ext uri="{FF2B5EF4-FFF2-40B4-BE49-F238E27FC236}">
                <a16:creationId xmlns:a16="http://schemas.microsoft.com/office/drawing/2014/main" id="{C6F72EEE-1C0B-42F4-9A29-3F4C21A6F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130" y="626400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D264DCF0-BADD-4E65-B1CD-1BA90FDBF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9336" y="6038304"/>
            <a:ext cx="1272336" cy="450001"/>
          </a:xfrm>
          <a:prstGeom prst="rect">
            <a:avLst/>
          </a:prstGeom>
        </p:spPr>
      </p:pic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4BAFC49B-21CE-1F62-F88C-70824450739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āls 18">
            <a:extLst>
              <a:ext uri="{FF2B5EF4-FFF2-40B4-BE49-F238E27FC236}">
                <a16:creationId xmlns:a16="http://schemas.microsoft.com/office/drawing/2014/main" id="{37CE1303-3142-4BAD-8C78-3D4D1EF074E2}"/>
              </a:ext>
            </a:extLst>
          </p:cNvPr>
          <p:cNvSpPr/>
          <p:nvPr userDrawn="1"/>
        </p:nvSpPr>
        <p:spPr>
          <a:xfrm>
            <a:off x="755960" y="4733976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6712F9A3-AFAF-430B-BE88-3B2AAD310D9A}"/>
              </a:ext>
            </a:extLst>
          </p:cNvPr>
          <p:cNvSpPr/>
          <p:nvPr userDrawn="1"/>
        </p:nvSpPr>
        <p:spPr>
          <a:xfrm>
            <a:off x="755960" y="3386472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7CE50093-E1E6-4B1A-9CA5-80E8095F0DC7}"/>
              </a:ext>
            </a:extLst>
          </p:cNvPr>
          <p:cNvSpPr/>
          <p:nvPr userDrawn="1"/>
        </p:nvSpPr>
        <p:spPr>
          <a:xfrm>
            <a:off x="755960" y="202851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3660" y="3519654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83660" y="486167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3378750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1" y="3750901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261" y="4741087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8261" y="5113238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D1098216-901E-4D78-A9C7-48F20FB13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3660" y="215577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014869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387020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78DD82-276E-4C99-9480-81FCAD45A7F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1" name="Teksta vietturis 2">
            <a:extLst>
              <a:ext uri="{FF2B5EF4-FFF2-40B4-BE49-F238E27FC236}">
                <a16:creationId xmlns:a16="http://schemas.microsoft.com/office/drawing/2014/main" id="{73406747-F234-4391-873A-004D0257A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D144FC2B-3E2A-4C0D-83E5-78AF9A41C4F5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Attēla vietturis 3">
            <a:extLst>
              <a:ext uri="{FF2B5EF4-FFF2-40B4-BE49-F238E27FC236}">
                <a16:creationId xmlns:a16="http://schemas.microsoft.com/office/drawing/2014/main" id="{77E431EC-139E-4950-9B73-D377CA1B8B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6825" y="0"/>
            <a:ext cx="4575175" cy="592147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F696076-853A-41D7-BD5F-6A7060C9151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3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i_attēl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3660" y="3519654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83660" y="486167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3378750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1" y="3750901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261" y="4741087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8261" y="5113238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D1098216-901E-4D78-A9C7-48F20FB13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3660" y="215577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014869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387020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78DD82-276E-4C99-9480-81FCAD45A7F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1" name="Teksta vietturis 2">
            <a:extLst>
              <a:ext uri="{FF2B5EF4-FFF2-40B4-BE49-F238E27FC236}">
                <a16:creationId xmlns:a16="http://schemas.microsoft.com/office/drawing/2014/main" id="{73406747-F234-4391-873A-004D0257A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D144FC2B-3E2A-4C0D-83E5-78AF9A41C4F5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Attēla vietturis 3">
            <a:extLst>
              <a:ext uri="{FF2B5EF4-FFF2-40B4-BE49-F238E27FC236}">
                <a16:creationId xmlns:a16="http://schemas.microsoft.com/office/drawing/2014/main" id="{77E431EC-139E-4950-9B73-D377CA1B8B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6825" y="0"/>
            <a:ext cx="4575175" cy="592147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F696076-853A-41D7-BD5F-6A7060C9151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3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āls 34">
            <a:extLst>
              <a:ext uri="{FF2B5EF4-FFF2-40B4-BE49-F238E27FC236}">
                <a16:creationId xmlns:a16="http://schemas.microsoft.com/office/drawing/2014/main" id="{A6C68C41-37F7-4C59-9D7D-4864FE58C3CD}"/>
              </a:ext>
            </a:extLst>
          </p:cNvPr>
          <p:cNvSpPr/>
          <p:nvPr userDrawn="1"/>
        </p:nvSpPr>
        <p:spPr>
          <a:xfrm>
            <a:off x="755960" y="4733976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6" name="Ovāls 35">
            <a:extLst>
              <a:ext uri="{FF2B5EF4-FFF2-40B4-BE49-F238E27FC236}">
                <a16:creationId xmlns:a16="http://schemas.microsoft.com/office/drawing/2014/main" id="{A0990B52-AEEB-463A-B69D-85E659C9E15C}"/>
              </a:ext>
            </a:extLst>
          </p:cNvPr>
          <p:cNvSpPr/>
          <p:nvPr userDrawn="1"/>
        </p:nvSpPr>
        <p:spPr>
          <a:xfrm>
            <a:off x="755960" y="3386472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7" name="Ovāls 36">
            <a:extLst>
              <a:ext uri="{FF2B5EF4-FFF2-40B4-BE49-F238E27FC236}">
                <a16:creationId xmlns:a16="http://schemas.microsoft.com/office/drawing/2014/main" id="{6C97A5FF-AA54-4AC3-8F3C-B1145D642BE9}"/>
              </a:ext>
            </a:extLst>
          </p:cNvPr>
          <p:cNvSpPr/>
          <p:nvPr userDrawn="1"/>
        </p:nvSpPr>
        <p:spPr>
          <a:xfrm>
            <a:off x="755960" y="202851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6" y="764440"/>
            <a:ext cx="6327328" cy="113402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B5D2E0A8-63EE-4747-84DF-422333F7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65C3D0E7-FD4C-43E9-9517-CF9FE9FC9AF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3519654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iešsaistes attēla vietturis 5">
            <a:extLst>
              <a:ext uri="{FF2B5EF4-FFF2-40B4-BE49-F238E27FC236}">
                <a16:creationId xmlns:a16="http://schemas.microsoft.com/office/drawing/2014/main" id="{54A7D392-D8C8-44C5-9A1A-63932F80F496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88942" y="486167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2D0B4B96-18DF-4037-9797-0CAC18602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3378750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8" name="Teksta vietturis 13">
            <a:extLst>
              <a:ext uri="{FF2B5EF4-FFF2-40B4-BE49-F238E27FC236}">
                <a16:creationId xmlns:a16="http://schemas.microsoft.com/office/drawing/2014/main" id="{FB0BE344-B06E-4EC7-9DFA-6648E30681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1" y="3750901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9" name="Teksta vietturis 8">
            <a:extLst>
              <a:ext uri="{FF2B5EF4-FFF2-40B4-BE49-F238E27FC236}">
                <a16:creationId xmlns:a16="http://schemas.microsoft.com/office/drawing/2014/main" id="{2FFBECF7-C1E0-446C-BF59-299033E4C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261" y="4741087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F049A56F-DB4F-4F84-9CD7-98161C889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8261" y="5113238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1CFD50C1-50EA-4C98-82C5-EE637F061678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15577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A967AF7E-9DAB-42A0-9205-16C415B6FB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014869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8B65E321-5380-4A84-A2A8-78B99D902D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387020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101DB0B0-F066-4E29-830B-545730D5C34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eksta vietturis 2">
            <a:extLst>
              <a:ext uri="{FF2B5EF4-FFF2-40B4-BE49-F238E27FC236}">
                <a16:creationId xmlns:a16="http://schemas.microsoft.com/office/drawing/2014/main" id="{5D00E602-E8E4-44B9-90EF-DE8A1BBE7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EC5B46B4-DFCE-4C2A-AFC3-683FCA7DAFAA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902B7492-A7EA-4B30-9CA8-E75BA4471C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6825" y="0"/>
            <a:ext cx="4575175" cy="592147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597C3CD-8C20-A0CF-FFD6-9014AA9598C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944000" y="6281625"/>
            <a:ext cx="2304000" cy="365125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7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i_attēl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6" y="764440"/>
            <a:ext cx="6327328" cy="113402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B5D2E0A8-63EE-4747-84DF-422333F7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65C3D0E7-FD4C-43E9-9517-CF9FE9FC9AF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3519654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iešsaistes attēla vietturis 5">
            <a:extLst>
              <a:ext uri="{FF2B5EF4-FFF2-40B4-BE49-F238E27FC236}">
                <a16:creationId xmlns:a16="http://schemas.microsoft.com/office/drawing/2014/main" id="{54A7D392-D8C8-44C5-9A1A-63932F80F496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88942" y="486167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2D0B4B96-18DF-4037-9797-0CAC18602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3378750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8" name="Teksta vietturis 13">
            <a:extLst>
              <a:ext uri="{FF2B5EF4-FFF2-40B4-BE49-F238E27FC236}">
                <a16:creationId xmlns:a16="http://schemas.microsoft.com/office/drawing/2014/main" id="{FB0BE344-B06E-4EC7-9DFA-6648E30681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1" y="3750901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9" name="Teksta vietturis 8">
            <a:extLst>
              <a:ext uri="{FF2B5EF4-FFF2-40B4-BE49-F238E27FC236}">
                <a16:creationId xmlns:a16="http://schemas.microsoft.com/office/drawing/2014/main" id="{2FFBECF7-C1E0-446C-BF59-299033E4C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261" y="4741087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F049A56F-DB4F-4F84-9CD7-98161C889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8261" y="5113238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1CFD50C1-50EA-4C98-82C5-EE637F061678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15577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A967AF7E-9DAB-42A0-9205-16C415B6FB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014869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8B65E321-5380-4A84-A2A8-78B99D902D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387020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101DB0B0-F066-4E29-830B-545730D5C34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eksta vietturis 2">
            <a:extLst>
              <a:ext uri="{FF2B5EF4-FFF2-40B4-BE49-F238E27FC236}">
                <a16:creationId xmlns:a16="http://schemas.microsoft.com/office/drawing/2014/main" id="{5D00E602-E8E4-44B9-90EF-DE8A1BBE7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EC5B46B4-DFCE-4C2A-AFC3-683FCA7DAFAA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902B7492-A7EA-4B30-9CA8-E75BA4471C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6825" y="0"/>
            <a:ext cx="4575175" cy="592147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597C3CD-8C20-A0CF-FFD6-9014AA9598C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944000" y="6281625"/>
            <a:ext cx="2304000" cy="365125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4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0" y="995854"/>
            <a:ext cx="4467700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5009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Tiešsaistes attēla vietturis 3">
            <a:extLst>
              <a:ext uri="{FF2B5EF4-FFF2-40B4-BE49-F238E27FC236}">
                <a16:creationId xmlns:a16="http://schemas.microsoft.com/office/drawing/2014/main" id="{15C25156-52C2-44CD-8EB6-BAD23773252C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78106" y="4148973"/>
            <a:ext cx="1375352" cy="137535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06E234E5-0A74-4A3A-9963-68282D60F5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009" y="4608337"/>
            <a:ext cx="1161663" cy="915988"/>
          </a:xfrm>
        </p:spPr>
        <p:txBody>
          <a:bodyPr/>
          <a:lstStyle>
            <a:lvl1pPr algn="l">
              <a:spcBef>
                <a:spcPts val="0"/>
              </a:spcBef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3C20334-37A6-4B87-86C8-CB9767A6B6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4692" y="4937098"/>
            <a:ext cx="991453" cy="674688"/>
          </a:xfrm>
        </p:spPr>
        <p:txBody>
          <a:bodyPr/>
          <a:lstStyle>
            <a:lvl1pPr algn="l"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3" name="Teksta vietturis 8">
            <a:extLst>
              <a:ext uri="{FF2B5EF4-FFF2-40B4-BE49-F238E27FC236}">
                <a16:creationId xmlns:a16="http://schemas.microsoft.com/office/drawing/2014/main" id="{3E0F4539-89E9-4CCC-A4F8-A3755758DF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20460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4" name="Tiešsaistes attēla vietturis 3">
            <a:extLst>
              <a:ext uri="{FF2B5EF4-FFF2-40B4-BE49-F238E27FC236}">
                <a16:creationId xmlns:a16="http://schemas.microsoft.com/office/drawing/2014/main" id="{E41E2C6F-4C7E-47E8-AEC4-A0156492A96E}"/>
              </a:ext>
            </a:extLst>
          </p:cNvPr>
          <p:cNvSpPr>
            <a:spLocks noGrp="1"/>
          </p:cNvSpPr>
          <p:nvPr>
            <p:ph type="clipArt" sz="quarter" idx="34" hasCustomPrompt="1"/>
          </p:nvPr>
        </p:nvSpPr>
        <p:spPr>
          <a:xfrm>
            <a:off x="4703557" y="4148973"/>
            <a:ext cx="1375352" cy="137535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eksta vietturis 5">
            <a:extLst>
              <a:ext uri="{FF2B5EF4-FFF2-40B4-BE49-F238E27FC236}">
                <a16:creationId xmlns:a16="http://schemas.microsoft.com/office/drawing/2014/main" id="{89BFC36E-15E8-4E93-9A0B-C13EB08146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20460" y="4608337"/>
            <a:ext cx="1161663" cy="915988"/>
          </a:xfrm>
        </p:spPr>
        <p:txBody>
          <a:bodyPr/>
          <a:lstStyle>
            <a:lvl1pPr algn="l">
              <a:spcBef>
                <a:spcPts val="0"/>
              </a:spcBef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26" name="Teksta vietturis 13">
            <a:extLst>
              <a:ext uri="{FF2B5EF4-FFF2-40B4-BE49-F238E27FC236}">
                <a16:creationId xmlns:a16="http://schemas.microsoft.com/office/drawing/2014/main" id="{654B8190-CD7F-4D04-BBF9-8CE8BEDE14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30143" y="4937098"/>
            <a:ext cx="991453" cy="674688"/>
          </a:xfrm>
        </p:spPr>
        <p:txBody>
          <a:bodyPr/>
          <a:lstStyle>
            <a:lvl1pPr algn="l"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5DA79156-9E8F-47E8-BDE8-95587CC01F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45911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iešsaistes attēla vietturis 3">
            <a:extLst>
              <a:ext uri="{FF2B5EF4-FFF2-40B4-BE49-F238E27FC236}">
                <a16:creationId xmlns:a16="http://schemas.microsoft.com/office/drawing/2014/main" id="{6FA1BAC7-8E7C-4C58-858D-112932A73058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8729008" y="4148973"/>
            <a:ext cx="1375352" cy="137535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5">
            <a:extLst>
              <a:ext uri="{FF2B5EF4-FFF2-40B4-BE49-F238E27FC236}">
                <a16:creationId xmlns:a16="http://schemas.microsoft.com/office/drawing/2014/main" id="{ACA84D36-D234-4BCF-B45D-020A4CFAF5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45911" y="4608337"/>
            <a:ext cx="1161663" cy="915988"/>
          </a:xfrm>
        </p:spPr>
        <p:txBody>
          <a:bodyPr/>
          <a:lstStyle>
            <a:lvl1pPr algn="l">
              <a:spcBef>
                <a:spcPts val="0"/>
              </a:spcBef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AE1CD1EE-DCD0-48BA-A459-BD8367720A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955594" y="4937098"/>
            <a:ext cx="991453" cy="674688"/>
          </a:xfrm>
        </p:spPr>
        <p:txBody>
          <a:bodyPr/>
          <a:lstStyle>
            <a:lvl1pPr algn="l"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1BD117AF-2866-4A7A-BECB-6B27AC7E4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A9498EA-93D1-4606-ADA7-B6D2042565F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Attēla vietturis 3">
            <a:extLst>
              <a:ext uri="{FF2B5EF4-FFF2-40B4-BE49-F238E27FC236}">
                <a16:creationId xmlns:a16="http://schemas.microsoft.com/office/drawing/2014/main" id="{8A7BDDA1-55AA-4DD1-ACCE-C81015E4F2F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24939" y="0"/>
            <a:ext cx="646706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08B70E75-66BF-A7B2-3997-B84E5D48F1B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944000" y="6282000"/>
            <a:ext cx="2304000" cy="365125"/>
          </a:xfrm>
        </p:spPr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5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5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0" y="995854"/>
            <a:ext cx="4467700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5009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Tiešsaistes attēla vietturis 3">
            <a:extLst>
              <a:ext uri="{FF2B5EF4-FFF2-40B4-BE49-F238E27FC236}">
                <a16:creationId xmlns:a16="http://schemas.microsoft.com/office/drawing/2014/main" id="{15C25156-52C2-44CD-8EB6-BAD23773252C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533694" y="4004561"/>
            <a:ext cx="1664176" cy="166417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06E234E5-0A74-4A3A-9963-68282D60F5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009" y="4608337"/>
            <a:ext cx="1161663" cy="915988"/>
          </a:xfrm>
        </p:spPr>
        <p:txBody>
          <a:bodyPr/>
          <a:lstStyle>
            <a:lvl1pPr algn="l">
              <a:spcBef>
                <a:spcPts val="0"/>
              </a:spcBef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3C20334-37A6-4B87-86C8-CB9767A6B6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4692" y="4937098"/>
            <a:ext cx="991453" cy="674688"/>
          </a:xfrm>
        </p:spPr>
        <p:txBody>
          <a:bodyPr/>
          <a:lstStyle>
            <a:lvl1pPr algn="l"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3" name="Teksta vietturis 8">
            <a:extLst>
              <a:ext uri="{FF2B5EF4-FFF2-40B4-BE49-F238E27FC236}">
                <a16:creationId xmlns:a16="http://schemas.microsoft.com/office/drawing/2014/main" id="{3E0F4539-89E9-4CCC-A4F8-A3755758DF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20460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4" name="Tiešsaistes attēla vietturis 3">
            <a:extLst>
              <a:ext uri="{FF2B5EF4-FFF2-40B4-BE49-F238E27FC236}">
                <a16:creationId xmlns:a16="http://schemas.microsoft.com/office/drawing/2014/main" id="{E41E2C6F-4C7E-47E8-AEC4-A0156492A96E}"/>
              </a:ext>
            </a:extLst>
          </p:cNvPr>
          <p:cNvSpPr>
            <a:spLocks noGrp="1"/>
          </p:cNvSpPr>
          <p:nvPr>
            <p:ph type="clipArt" sz="quarter" idx="34" hasCustomPrompt="1"/>
          </p:nvPr>
        </p:nvSpPr>
        <p:spPr>
          <a:xfrm>
            <a:off x="4559145" y="4004561"/>
            <a:ext cx="1664176" cy="166417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eksta vietturis 5">
            <a:extLst>
              <a:ext uri="{FF2B5EF4-FFF2-40B4-BE49-F238E27FC236}">
                <a16:creationId xmlns:a16="http://schemas.microsoft.com/office/drawing/2014/main" id="{89BFC36E-15E8-4E93-9A0B-C13EB08146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20460" y="4608337"/>
            <a:ext cx="1161663" cy="915988"/>
          </a:xfrm>
        </p:spPr>
        <p:txBody>
          <a:bodyPr/>
          <a:lstStyle>
            <a:lvl1pPr algn="l">
              <a:spcBef>
                <a:spcPts val="0"/>
              </a:spcBef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26" name="Teksta vietturis 13">
            <a:extLst>
              <a:ext uri="{FF2B5EF4-FFF2-40B4-BE49-F238E27FC236}">
                <a16:creationId xmlns:a16="http://schemas.microsoft.com/office/drawing/2014/main" id="{654B8190-CD7F-4D04-BBF9-8CE8BEDE14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30143" y="4937098"/>
            <a:ext cx="991453" cy="674688"/>
          </a:xfrm>
        </p:spPr>
        <p:txBody>
          <a:bodyPr/>
          <a:lstStyle>
            <a:lvl1pPr algn="l"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5DA79156-9E8F-47E8-BDE8-95587CC01F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45911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iešsaistes attēla vietturis 3">
            <a:extLst>
              <a:ext uri="{FF2B5EF4-FFF2-40B4-BE49-F238E27FC236}">
                <a16:creationId xmlns:a16="http://schemas.microsoft.com/office/drawing/2014/main" id="{6FA1BAC7-8E7C-4C58-858D-112932A73058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8584596" y="4004561"/>
            <a:ext cx="1664176" cy="166417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5">
            <a:extLst>
              <a:ext uri="{FF2B5EF4-FFF2-40B4-BE49-F238E27FC236}">
                <a16:creationId xmlns:a16="http://schemas.microsoft.com/office/drawing/2014/main" id="{ACA84D36-D234-4BCF-B45D-020A4CFAF5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45911" y="4608337"/>
            <a:ext cx="1161663" cy="915988"/>
          </a:xfrm>
        </p:spPr>
        <p:txBody>
          <a:bodyPr/>
          <a:lstStyle>
            <a:lvl1pPr algn="l">
              <a:spcBef>
                <a:spcPts val="0"/>
              </a:spcBef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AE1CD1EE-DCD0-48BA-A459-BD8367720A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955594" y="4937098"/>
            <a:ext cx="991453" cy="674688"/>
          </a:xfrm>
        </p:spPr>
        <p:txBody>
          <a:bodyPr/>
          <a:lstStyle>
            <a:lvl1pPr algn="l"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A6CD5454-1C8F-4383-BAAB-937B7B10B8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ED935948-8F3C-4D67-88B7-07EBA7DA711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ttēla vietturis 3">
            <a:extLst>
              <a:ext uri="{FF2B5EF4-FFF2-40B4-BE49-F238E27FC236}">
                <a16:creationId xmlns:a16="http://schemas.microsoft.com/office/drawing/2014/main" id="{947B8105-1D02-4207-A600-EFC6CA3FF7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24939" y="0"/>
            <a:ext cx="646706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6246DA9-ACAD-F027-F8DC-26A433F1629E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29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āls 30">
            <a:extLst>
              <a:ext uri="{FF2B5EF4-FFF2-40B4-BE49-F238E27FC236}">
                <a16:creationId xmlns:a16="http://schemas.microsoft.com/office/drawing/2014/main" id="{BE0C7A90-66B4-4722-989D-99D59800B20F}"/>
              </a:ext>
            </a:extLst>
          </p:cNvPr>
          <p:cNvSpPr/>
          <p:nvPr userDrawn="1"/>
        </p:nvSpPr>
        <p:spPr>
          <a:xfrm>
            <a:off x="5430892" y="387263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2" name="Ovāls 31">
            <a:extLst>
              <a:ext uri="{FF2B5EF4-FFF2-40B4-BE49-F238E27FC236}">
                <a16:creationId xmlns:a16="http://schemas.microsoft.com/office/drawing/2014/main" id="{49E899B7-03FC-42B0-A547-A275B8CBE613}"/>
              </a:ext>
            </a:extLst>
          </p:cNvPr>
          <p:cNvSpPr/>
          <p:nvPr userDrawn="1"/>
        </p:nvSpPr>
        <p:spPr>
          <a:xfrm>
            <a:off x="5430892" y="271710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3" name="Ovāls 32">
            <a:extLst>
              <a:ext uri="{FF2B5EF4-FFF2-40B4-BE49-F238E27FC236}">
                <a16:creationId xmlns:a16="http://schemas.microsoft.com/office/drawing/2014/main" id="{31E4F7B5-490A-445C-8304-E49B11C17C3F}"/>
              </a:ext>
            </a:extLst>
          </p:cNvPr>
          <p:cNvSpPr/>
          <p:nvPr userDrawn="1"/>
        </p:nvSpPr>
        <p:spPr>
          <a:xfrm>
            <a:off x="5430892" y="5021341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269" y="754474"/>
            <a:ext cx="6316402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0" y="0"/>
            <a:ext cx="4585648" cy="46014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4601497"/>
            <a:ext cx="4585648" cy="2256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8D53B549-2A69-4803-85AF-7617A0DD3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0C936957-C3FE-43D7-8519-AFAA2AE24AC1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558592" y="2837905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5">
            <a:extLst>
              <a:ext uri="{FF2B5EF4-FFF2-40B4-BE49-F238E27FC236}">
                <a16:creationId xmlns:a16="http://schemas.microsoft.com/office/drawing/2014/main" id="{C1F7DAA6-234F-48C5-BCFA-A60D36CEBBB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558592" y="399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ECDA17F2-5F6E-4EE0-90C5-24AC023AF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931" y="2816087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C54900F3-005D-47DE-BE13-1F4029B2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931" y="3201886"/>
            <a:ext cx="4863642" cy="367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E8242EDF-9604-4FD0-A605-4F27DA75D7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6931" y="3966439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12D99E-1CE3-4906-A4F8-86352EB191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6931" y="4345414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980A4874-DE5F-4060-8109-34A09A0D62F1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558592" y="515124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8AFC13D8-0CC2-416D-9F20-8DACEB3EF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6931" y="5132322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8202C5C1-AD45-4E23-B456-B7FC6936B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66931" y="5511297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B672529B-D226-483E-9402-BA2B5A42A8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0268" y="1638549"/>
            <a:ext cx="6316401" cy="6552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6E44557-1026-4394-B253-5EB07668196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34" name="Teksta vietturis 2">
            <a:extLst>
              <a:ext uri="{FF2B5EF4-FFF2-40B4-BE49-F238E27FC236}">
                <a16:creationId xmlns:a16="http://schemas.microsoft.com/office/drawing/2014/main" id="{F50E286F-1B7E-4450-98F4-1079D67391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bg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5FECE1C1-79C3-4433-BB77-A9B71AED11DF}"/>
              </a:ext>
            </a:extLst>
          </p:cNvPr>
          <p:cNvSpPr/>
          <p:nvPr userDrawn="1"/>
        </p:nvSpPr>
        <p:spPr>
          <a:xfrm>
            <a:off x="5323628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Attēla vietturis 3">
            <a:extLst>
              <a:ext uri="{FF2B5EF4-FFF2-40B4-BE49-F238E27FC236}">
                <a16:creationId xmlns:a16="http://schemas.microsoft.com/office/drawing/2014/main" id="{697C8E03-E7D9-4E85-AEC8-4E984E8164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3443" y="593562"/>
            <a:ext cx="3377821" cy="563657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AFA4C2C-1487-494A-72E4-B5E0A18E07C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324235" y="6281625"/>
            <a:ext cx="2304000" cy="365125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i_attēls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269" y="754474"/>
            <a:ext cx="6316402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0" y="0"/>
            <a:ext cx="4585648" cy="46014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4601497"/>
            <a:ext cx="4585648" cy="2256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8D53B549-2A69-4803-85AF-7617A0DD3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0C936957-C3FE-43D7-8519-AFAA2AE24AC1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558592" y="2837905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5">
            <a:extLst>
              <a:ext uri="{FF2B5EF4-FFF2-40B4-BE49-F238E27FC236}">
                <a16:creationId xmlns:a16="http://schemas.microsoft.com/office/drawing/2014/main" id="{C1F7DAA6-234F-48C5-BCFA-A60D36CEBBB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558592" y="399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ECDA17F2-5F6E-4EE0-90C5-24AC023AF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931" y="2816087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C54900F3-005D-47DE-BE13-1F4029B2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931" y="3201886"/>
            <a:ext cx="4863642" cy="367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E8242EDF-9604-4FD0-A605-4F27DA75D7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6931" y="3966439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12D99E-1CE3-4906-A4F8-86352EB191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6931" y="4345414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980A4874-DE5F-4060-8109-34A09A0D62F1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558592" y="515124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8AFC13D8-0CC2-416D-9F20-8DACEB3EF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6931" y="5132322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8202C5C1-AD45-4E23-B456-B7FC6936B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66931" y="5511297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B672529B-D226-483E-9402-BA2B5A42A8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0268" y="1638549"/>
            <a:ext cx="6316401" cy="6552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6E44557-1026-4394-B253-5EB07668196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34" name="Teksta vietturis 2">
            <a:extLst>
              <a:ext uri="{FF2B5EF4-FFF2-40B4-BE49-F238E27FC236}">
                <a16:creationId xmlns:a16="http://schemas.microsoft.com/office/drawing/2014/main" id="{F50E286F-1B7E-4450-98F4-1079D67391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bg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5FECE1C1-79C3-4433-BB77-A9B71AED11DF}"/>
              </a:ext>
            </a:extLst>
          </p:cNvPr>
          <p:cNvSpPr/>
          <p:nvPr userDrawn="1"/>
        </p:nvSpPr>
        <p:spPr>
          <a:xfrm>
            <a:off x="5323628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Attēla vietturis 3">
            <a:extLst>
              <a:ext uri="{FF2B5EF4-FFF2-40B4-BE49-F238E27FC236}">
                <a16:creationId xmlns:a16="http://schemas.microsoft.com/office/drawing/2014/main" id="{697C8E03-E7D9-4E85-AEC8-4E984E8164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3443" y="593562"/>
            <a:ext cx="3377821" cy="563657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AFA4C2C-1487-494A-72E4-B5E0A18E07C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324235" y="6281625"/>
            <a:ext cx="2304000" cy="365125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3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attēls_6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āls 31">
            <a:extLst>
              <a:ext uri="{FF2B5EF4-FFF2-40B4-BE49-F238E27FC236}">
                <a16:creationId xmlns:a16="http://schemas.microsoft.com/office/drawing/2014/main" id="{0D18E562-7750-4A9A-AB41-F202BA611947}"/>
              </a:ext>
            </a:extLst>
          </p:cNvPr>
          <p:cNvSpPr/>
          <p:nvPr userDrawn="1"/>
        </p:nvSpPr>
        <p:spPr>
          <a:xfrm>
            <a:off x="5430892" y="3872637"/>
            <a:ext cx="955343" cy="955343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3" name="Ovāls 32">
            <a:extLst>
              <a:ext uri="{FF2B5EF4-FFF2-40B4-BE49-F238E27FC236}">
                <a16:creationId xmlns:a16="http://schemas.microsoft.com/office/drawing/2014/main" id="{17CCA5DA-F5CB-4822-91C0-49C0E04045C0}"/>
              </a:ext>
            </a:extLst>
          </p:cNvPr>
          <p:cNvSpPr/>
          <p:nvPr userDrawn="1"/>
        </p:nvSpPr>
        <p:spPr>
          <a:xfrm>
            <a:off x="5430892" y="2717108"/>
            <a:ext cx="955343" cy="955343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4" name="Ovāls 33">
            <a:extLst>
              <a:ext uri="{FF2B5EF4-FFF2-40B4-BE49-F238E27FC236}">
                <a16:creationId xmlns:a16="http://schemas.microsoft.com/office/drawing/2014/main" id="{263176C6-E5DC-4371-81B8-48DB69A08886}"/>
              </a:ext>
            </a:extLst>
          </p:cNvPr>
          <p:cNvSpPr/>
          <p:nvPr userDrawn="1"/>
        </p:nvSpPr>
        <p:spPr>
          <a:xfrm>
            <a:off x="5430892" y="5021341"/>
            <a:ext cx="955343" cy="955343"/>
          </a:xfrm>
          <a:prstGeom prst="ellipse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269" y="754474"/>
            <a:ext cx="6316402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0" y="0"/>
            <a:ext cx="4585648" cy="46014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4601497"/>
            <a:ext cx="4585648" cy="2256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0C936957-C3FE-43D7-8519-AFAA2AE24AC1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561732" y="2837905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5">
            <a:extLst>
              <a:ext uri="{FF2B5EF4-FFF2-40B4-BE49-F238E27FC236}">
                <a16:creationId xmlns:a16="http://schemas.microsoft.com/office/drawing/2014/main" id="{C1F7DAA6-234F-48C5-BCFA-A60D36CEBBB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561732" y="399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ECDA17F2-5F6E-4EE0-90C5-24AC023AF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931" y="2829735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C54900F3-005D-47DE-BE13-1F4029B2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931" y="3215534"/>
            <a:ext cx="4863642" cy="367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E8242EDF-9604-4FD0-A605-4F27DA75D7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6931" y="3980087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12D99E-1CE3-4906-A4F8-86352EB191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6931" y="4359062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980A4874-DE5F-4060-8109-34A09A0D62F1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561732" y="515124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8AFC13D8-0CC2-416D-9F20-8DACEB3EF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6931" y="5132322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8202C5C1-AD45-4E23-B456-B7FC6936B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66931" y="5511297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B672529B-D226-483E-9402-BA2B5A42A8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0268" y="1638549"/>
            <a:ext cx="6316401" cy="6552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DCCB569A-407C-46C7-9FC9-54BA112BF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3955C5F-15FB-4B3C-A4F2-E85D1D774E4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5" name="Teksta vietturis 2">
            <a:extLst>
              <a:ext uri="{FF2B5EF4-FFF2-40B4-BE49-F238E27FC236}">
                <a16:creationId xmlns:a16="http://schemas.microsoft.com/office/drawing/2014/main" id="{59917D52-B484-4C5F-8CED-08A1D0863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6" name="Taisnstūris 35">
            <a:extLst>
              <a:ext uri="{FF2B5EF4-FFF2-40B4-BE49-F238E27FC236}">
                <a16:creationId xmlns:a16="http://schemas.microsoft.com/office/drawing/2014/main" id="{E46C1766-810A-43F3-AB1E-7F881833127C}"/>
              </a:ext>
            </a:extLst>
          </p:cNvPr>
          <p:cNvSpPr/>
          <p:nvPr userDrawn="1"/>
        </p:nvSpPr>
        <p:spPr>
          <a:xfrm>
            <a:off x="5323628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Attēla vietturis 3">
            <a:extLst>
              <a:ext uri="{FF2B5EF4-FFF2-40B4-BE49-F238E27FC236}">
                <a16:creationId xmlns:a16="http://schemas.microsoft.com/office/drawing/2014/main" id="{6CF07426-4F5F-4C2E-A393-40F05AC285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3443" y="593562"/>
            <a:ext cx="3377821" cy="563657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4565F55-B5EC-A0D7-AF6C-3E367CA1C94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324235" y="6282000"/>
            <a:ext cx="2304000" cy="365125"/>
          </a:xfrm>
        </p:spPr>
        <p:txBody>
          <a:bodyPr/>
          <a:lstStyle>
            <a:lvl1pPr algn="l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0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i_attēls_6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269" y="754474"/>
            <a:ext cx="6316402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0" y="0"/>
            <a:ext cx="4585648" cy="46014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4601497"/>
            <a:ext cx="4585648" cy="2256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0C936957-C3FE-43D7-8519-AFAA2AE24AC1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561732" y="2837905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5">
            <a:extLst>
              <a:ext uri="{FF2B5EF4-FFF2-40B4-BE49-F238E27FC236}">
                <a16:creationId xmlns:a16="http://schemas.microsoft.com/office/drawing/2014/main" id="{C1F7DAA6-234F-48C5-BCFA-A60D36CEBBB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561732" y="399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ECDA17F2-5F6E-4EE0-90C5-24AC023AF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931" y="2829735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C54900F3-005D-47DE-BE13-1F4029B2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931" y="3215534"/>
            <a:ext cx="4863642" cy="367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E8242EDF-9604-4FD0-A605-4F27DA75D7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6931" y="3980087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12D99E-1CE3-4906-A4F8-86352EB191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6931" y="4359062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980A4874-DE5F-4060-8109-34A09A0D62F1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561732" y="515124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8AFC13D8-0CC2-416D-9F20-8DACEB3EF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6931" y="5132322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8202C5C1-AD45-4E23-B456-B7FC6936B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66931" y="5511297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B672529B-D226-483E-9402-BA2B5A42A8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0268" y="1638549"/>
            <a:ext cx="6316401" cy="6552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DCCB569A-407C-46C7-9FC9-54BA112BF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3955C5F-15FB-4B3C-A4F2-E85D1D774E4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5" name="Teksta vietturis 2">
            <a:extLst>
              <a:ext uri="{FF2B5EF4-FFF2-40B4-BE49-F238E27FC236}">
                <a16:creationId xmlns:a16="http://schemas.microsoft.com/office/drawing/2014/main" id="{59917D52-B484-4C5F-8CED-08A1D0863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6" name="Taisnstūris 35">
            <a:extLst>
              <a:ext uri="{FF2B5EF4-FFF2-40B4-BE49-F238E27FC236}">
                <a16:creationId xmlns:a16="http://schemas.microsoft.com/office/drawing/2014/main" id="{E46C1766-810A-43F3-AB1E-7F881833127C}"/>
              </a:ext>
            </a:extLst>
          </p:cNvPr>
          <p:cNvSpPr/>
          <p:nvPr userDrawn="1"/>
        </p:nvSpPr>
        <p:spPr>
          <a:xfrm>
            <a:off x="5323628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Attēla vietturis 3">
            <a:extLst>
              <a:ext uri="{FF2B5EF4-FFF2-40B4-BE49-F238E27FC236}">
                <a16:creationId xmlns:a16="http://schemas.microsoft.com/office/drawing/2014/main" id="{6CF07426-4F5F-4C2E-A393-40F05AC285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3443" y="593562"/>
            <a:ext cx="3377821" cy="563657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4565F55-B5EC-A0D7-AF6C-3E367CA1C94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324235" y="6282000"/>
            <a:ext cx="2304000" cy="365125"/>
          </a:xfrm>
        </p:spPr>
        <p:txBody>
          <a:bodyPr/>
          <a:lstStyle>
            <a:lvl1pPr algn="l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5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8C1D60E-CB4F-454B-A330-094DCE01D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Noklikšķiniet uz ikonas, lai pievienotu attēlu</a:t>
            </a:r>
            <a:endParaRPr lang="lv-LV" dirty="0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8E98C7A6-40C0-4E3A-A1F6-951351B3F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343" y="5040000"/>
            <a:ext cx="4273108" cy="432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1" name="Teksta vietturis 9">
            <a:extLst>
              <a:ext uri="{FF2B5EF4-FFF2-40B4-BE49-F238E27FC236}">
                <a16:creationId xmlns:a16="http://schemas.microsoft.com/office/drawing/2014/main" id="{4D918FC0-3D78-4E14-BD22-EF1221F7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6342" y="5508000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58419C33-7F4A-41B4-9FE4-6798B34AA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222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7EA6DE1-8584-1B5D-AEDE-46D9DB5419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-68400" y="6084000"/>
            <a:ext cx="3880858" cy="360000"/>
          </a:xfrm>
          <a:ln>
            <a:solidFill>
              <a:schemeClr val="tx1"/>
            </a:solidFill>
          </a:ln>
        </p:spPr>
        <p:txBody>
          <a:bodyPr lIns="1188000"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4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2675162"/>
            <a:ext cx="12192000" cy="41828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Ovāls 30">
            <a:extLst>
              <a:ext uri="{FF2B5EF4-FFF2-40B4-BE49-F238E27FC236}">
                <a16:creationId xmlns:a16="http://schemas.microsoft.com/office/drawing/2014/main" id="{4C1B87A9-03A6-4CEE-81D1-65FB53D6A1DF}"/>
              </a:ext>
            </a:extLst>
          </p:cNvPr>
          <p:cNvSpPr/>
          <p:nvPr userDrawn="1"/>
        </p:nvSpPr>
        <p:spPr>
          <a:xfrm>
            <a:off x="1451490" y="3097873"/>
            <a:ext cx="1692449" cy="169244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33" name="Ovāls 32">
            <a:extLst>
              <a:ext uri="{FF2B5EF4-FFF2-40B4-BE49-F238E27FC236}">
                <a16:creationId xmlns:a16="http://schemas.microsoft.com/office/drawing/2014/main" id="{C0C48B79-7B68-4006-8EF1-BE06BCF2AC41}"/>
              </a:ext>
            </a:extLst>
          </p:cNvPr>
          <p:cNvSpPr/>
          <p:nvPr userDrawn="1"/>
        </p:nvSpPr>
        <p:spPr>
          <a:xfrm>
            <a:off x="5249669" y="3097873"/>
            <a:ext cx="1692449" cy="169244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34" name="Ovāls 33">
            <a:extLst>
              <a:ext uri="{FF2B5EF4-FFF2-40B4-BE49-F238E27FC236}">
                <a16:creationId xmlns:a16="http://schemas.microsoft.com/office/drawing/2014/main" id="{2978BE52-8CBC-4440-8FBB-7568C484D91E}"/>
              </a:ext>
            </a:extLst>
          </p:cNvPr>
          <p:cNvSpPr/>
          <p:nvPr userDrawn="1"/>
        </p:nvSpPr>
        <p:spPr>
          <a:xfrm>
            <a:off x="9074087" y="3089330"/>
            <a:ext cx="1692449" cy="169244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1861014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085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85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3"/>
            <a:ext cx="10895256" cy="131998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1" name="Tiešsaistes attēla vietturis 5">
            <a:extLst>
              <a:ext uri="{FF2B5EF4-FFF2-40B4-BE49-F238E27FC236}">
                <a16:creationId xmlns:a16="http://schemas.microsoft.com/office/drawing/2014/main" id="{72756B17-348F-4663-BA8F-9604988CF688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72533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DEFE80B8-8933-4C25-ACB9-742FE38475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3893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CB1685-AA08-4009-9FAF-1BCFE3248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3893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82787CA6-4FA1-4D7C-BF98-9BBFBAC39970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496990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3D9D701C-356D-4075-B115-3C837EB44C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8311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8" name="Teksta vietturis 13">
            <a:extLst>
              <a:ext uri="{FF2B5EF4-FFF2-40B4-BE49-F238E27FC236}">
                <a16:creationId xmlns:a16="http://schemas.microsoft.com/office/drawing/2014/main" id="{364DB91A-39DA-4C97-8952-ACDBF7A6AE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311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686D777-641E-4D1F-8D8F-E4907B0947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483325BA-9BAC-4576-BEC0-DC4785818C1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9E1790E-6A48-5629-7E5C-1613C4C7431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9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i_7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2675162"/>
            <a:ext cx="12192000" cy="4182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55C5F839-3622-43EC-98C4-8EDC503ADD23}"/>
              </a:ext>
            </a:extLst>
          </p:cNvPr>
          <p:cNvSpPr/>
          <p:nvPr userDrawn="1"/>
        </p:nvSpPr>
        <p:spPr>
          <a:xfrm>
            <a:off x="1451490" y="3097873"/>
            <a:ext cx="1692449" cy="1692449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87718BA2-776F-4ED1-AF09-A6BAFD993EB6}"/>
              </a:ext>
            </a:extLst>
          </p:cNvPr>
          <p:cNvSpPr/>
          <p:nvPr userDrawn="1"/>
        </p:nvSpPr>
        <p:spPr>
          <a:xfrm>
            <a:off x="5249669" y="3097873"/>
            <a:ext cx="1692449" cy="1692449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08EEB617-698B-4B09-988B-3A772FDD8460}"/>
              </a:ext>
            </a:extLst>
          </p:cNvPr>
          <p:cNvSpPr/>
          <p:nvPr userDrawn="1"/>
        </p:nvSpPr>
        <p:spPr>
          <a:xfrm>
            <a:off x="9074087" y="3089330"/>
            <a:ext cx="1692449" cy="1692449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1861014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085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85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4"/>
            <a:ext cx="10895256" cy="13212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1" name="Tiešsaistes attēla vietturis 5">
            <a:extLst>
              <a:ext uri="{FF2B5EF4-FFF2-40B4-BE49-F238E27FC236}">
                <a16:creationId xmlns:a16="http://schemas.microsoft.com/office/drawing/2014/main" id="{72756B17-348F-4663-BA8F-9604988CF688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72533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DEFE80B8-8933-4C25-ACB9-742FE38475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3893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CB1685-AA08-4009-9FAF-1BCFE3248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3893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82787CA6-4FA1-4D7C-BF98-9BBFBAC39970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496990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3D9D701C-356D-4075-B115-3C837EB44C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8311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8" name="Teksta vietturis 13">
            <a:extLst>
              <a:ext uri="{FF2B5EF4-FFF2-40B4-BE49-F238E27FC236}">
                <a16:creationId xmlns:a16="http://schemas.microsoft.com/office/drawing/2014/main" id="{364DB91A-39DA-4C97-8952-ACDBF7A6AE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311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483390B-E5A3-40DD-9C84-0FF8032F45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7E3D465A-3791-4759-AFA6-117EDECB6F9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921494C-BC86-E22E-F31F-29978A7AF64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6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7843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959421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3811238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683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1351069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420288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C59F8086-2670-4832-9B93-427C850F1E0E}"/>
              </a:ext>
            </a:extLst>
          </p:cNvPr>
          <p:cNvSpPr/>
          <p:nvPr userDrawn="1"/>
        </p:nvSpPr>
        <p:spPr>
          <a:xfrm>
            <a:off x="9514872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Teksta vietturis 6">
            <a:extLst>
              <a:ext uri="{FF2B5EF4-FFF2-40B4-BE49-F238E27FC236}">
                <a16:creationId xmlns:a16="http://schemas.microsoft.com/office/drawing/2014/main" id="{3AFFCD87-4811-407E-A02E-5D92DAA68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5134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Ceturtā prezentācijas tēma</a:t>
            </a:r>
          </a:p>
        </p:txBody>
      </p:sp>
      <p:sp>
        <p:nvSpPr>
          <p:cNvPr id="16" name="Tiešsaistes attēla vietturis 11">
            <a:extLst>
              <a:ext uri="{FF2B5EF4-FFF2-40B4-BE49-F238E27FC236}">
                <a16:creationId xmlns:a16="http://schemas.microsoft.com/office/drawing/2014/main" id="{AEBEF342-281D-4463-BA36-021381958BE4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906520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1" name="Teksta vietturis 6">
            <a:extLst>
              <a:ext uri="{FF2B5EF4-FFF2-40B4-BE49-F238E27FC236}">
                <a16:creationId xmlns:a16="http://schemas.microsoft.com/office/drawing/2014/main" id="{CFC5E62B-F69A-4073-8F9E-BCAB18D545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1500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791940E5-2E62-4D97-83B0-3B8BEC723083}"/>
              </a:ext>
            </a:extLst>
          </p:cNvPr>
          <p:cNvSpPr/>
          <p:nvPr userDrawn="1"/>
        </p:nvSpPr>
        <p:spPr>
          <a:xfrm>
            <a:off x="6663055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3" name="Tiešsaistes attēla vietturis 11">
            <a:extLst>
              <a:ext uri="{FF2B5EF4-FFF2-40B4-BE49-F238E27FC236}">
                <a16:creationId xmlns:a16="http://schemas.microsoft.com/office/drawing/2014/main" id="{260C9862-32DA-4E09-B11A-A599BDD19DE6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7054703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6">
            <a:extLst>
              <a:ext uri="{FF2B5EF4-FFF2-40B4-BE49-F238E27FC236}">
                <a16:creationId xmlns:a16="http://schemas.microsoft.com/office/drawing/2014/main" id="{25D4BD9C-968E-4DEC-B12C-0FD74B0B45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3317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060F8F4-9E6C-3F00-85D9-8C54EA28B5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2E595D7-9C07-2FE5-484F-A4A4684406B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12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7843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959421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3811238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2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683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1351069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420288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C59F8086-2670-4832-9B93-427C850F1E0E}"/>
              </a:ext>
            </a:extLst>
          </p:cNvPr>
          <p:cNvSpPr/>
          <p:nvPr userDrawn="1"/>
        </p:nvSpPr>
        <p:spPr>
          <a:xfrm>
            <a:off x="9514872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5" name="Teksta vietturis 6">
            <a:extLst>
              <a:ext uri="{FF2B5EF4-FFF2-40B4-BE49-F238E27FC236}">
                <a16:creationId xmlns:a16="http://schemas.microsoft.com/office/drawing/2014/main" id="{3AFFCD87-4811-407E-A02E-5D92DAA68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5134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Ceturtā prezentācijas tēma</a:t>
            </a:r>
          </a:p>
        </p:txBody>
      </p:sp>
      <p:sp>
        <p:nvSpPr>
          <p:cNvPr id="16" name="Tiešsaistes attēla vietturis 11">
            <a:extLst>
              <a:ext uri="{FF2B5EF4-FFF2-40B4-BE49-F238E27FC236}">
                <a16:creationId xmlns:a16="http://schemas.microsoft.com/office/drawing/2014/main" id="{AEBEF342-281D-4463-BA36-021381958BE4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906520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1" name="Teksta vietturis 6">
            <a:extLst>
              <a:ext uri="{FF2B5EF4-FFF2-40B4-BE49-F238E27FC236}">
                <a16:creationId xmlns:a16="http://schemas.microsoft.com/office/drawing/2014/main" id="{CFC5E62B-F69A-4073-8F9E-BCAB18D545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1500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791940E5-2E62-4D97-83B0-3B8BEC723083}"/>
              </a:ext>
            </a:extLst>
          </p:cNvPr>
          <p:cNvSpPr/>
          <p:nvPr userDrawn="1"/>
        </p:nvSpPr>
        <p:spPr>
          <a:xfrm>
            <a:off x="6663055" y="3167210"/>
            <a:ext cx="1724524" cy="172452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2"/>
              </a:solidFill>
            </a:endParaRPr>
          </a:p>
        </p:txBody>
      </p:sp>
      <p:sp>
        <p:nvSpPr>
          <p:cNvPr id="23" name="Tiešsaistes attēla vietturis 11">
            <a:extLst>
              <a:ext uri="{FF2B5EF4-FFF2-40B4-BE49-F238E27FC236}">
                <a16:creationId xmlns:a16="http://schemas.microsoft.com/office/drawing/2014/main" id="{260C9862-32DA-4E09-B11A-A599BDD19DE6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7054703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6">
            <a:extLst>
              <a:ext uri="{FF2B5EF4-FFF2-40B4-BE49-F238E27FC236}">
                <a16:creationId xmlns:a16="http://schemas.microsoft.com/office/drawing/2014/main" id="{25D4BD9C-968E-4DEC-B12C-0FD74B0B45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3317" y="5236534"/>
            <a:ext cx="2304000" cy="760413"/>
          </a:xfrm>
        </p:spPr>
        <p:txBody>
          <a:bodyPr anchor="ctr"/>
          <a:lstStyle>
            <a:lvl1pPr algn="ctr"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1401E65-6AED-E914-7189-71F39AB6196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89EC8D0-25A9-7BDC-63DB-AC968A0738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801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attēl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āls 20">
            <a:extLst>
              <a:ext uri="{FF2B5EF4-FFF2-40B4-BE49-F238E27FC236}">
                <a16:creationId xmlns:a16="http://schemas.microsoft.com/office/drawing/2014/main" id="{A7FDE144-6559-4481-940F-DC70FA466D37}"/>
              </a:ext>
            </a:extLst>
          </p:cNvPr>
          <p:cNvSpPr/>
          <p:nvPr userDrawn="1"/>
        </p:nvSpPr>
        <p:spPr>
          <a:xfrm>
            <a:off x="5744795" y="3535991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F3C7A224-D6F7-4BC5-A635-B38D5AFDC23E}"/>
              </a:ext>
            </a:extLst>
          </p:cNvPr>
          <p:cNvSpPr/>
          <p:nvPr userDrawn="1"/>
        </p:nvSpPr>
        <p:spPr>
          <a:xfrm>
            <a:off x="5744795" y="220758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3" name="Ovāls 22">
            <a:extLst>
              <a:ext uri="{FF2B5EF4-FFF2-40B4-BE49-F238E27FC236}">
                <a16:creationId xmlns:a16="http://schemas.microsoft.com/office/drawing/2014/main" id="{57F5B6DB-E943-4B68-BE26-0E1BAA013B2A}"/>
              </a:ext>
            </a:extLst>
          </p:cNvPr>
          <p:cNvSpPr/>
          <p:nvPr userDrawn="1"/>
        </p:nvSpPr>
        <p:spPr>
          <a:xfrm>
            <a:off x="5744795" y="879185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AA0882A2-0387-4D43-8A12-80E733003982}"/>
              </a:ext>
            </a:extLst>
          </p:cNvPr>
          <p:cNvSpPr/>
          <p:nvPr userDrawn="1"/>
        </p:nvSpPr>
        <p:spPr>
          <a:xfrm>
            <a:off x="5744795" y="4864395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3386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66313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375" y="2184088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583535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375" y="3511477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910924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98505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5375" y="4846850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5246297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F108173B-65F7-481D-BD2C-42B5CA8DC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00654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8">
            <a:extLst>
              <a:ext uri="{FF2B5EF4-FFF2-40B4-BE49-F238E27FC236}">
                <a16:creationId xmlns:a16="http://schemas.microsoft.com/office/drawing/2014/main" id="{40F6494A-1E85-4841-8DB6-F976AE354F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9277" y="85199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25144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6" name="Taisnstūris 25">
            <a:extLst>
              <a:ext uri="{FF2B5EF4-FFF2-40B4-BE49-F238E27FC236}">
                <a16:creationId xmlns:a16="http://schemas.microsoft.com/office/drawing/2014/main" id="{6A967C1F-AA09-4768-A692-108E2F40FA96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Attēla vietturis 3">
            <a:extLst>
              <a:ext uri="{FF2B5EF4-FFF2-40B4-BE49-F238E27FC236}">
                <a16:creationId xmlns:a16="http://schemas.microsoft.com/office/drawing/2014/main" id="{D6F21220-C751-42DA-8975-7E7ED9F10A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038584"/>
            <a:ext cx="4972593" cy="381941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CAF3FA0-6D9B-64B0-C1AA-8EE72ACA66C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5735793" y="6282000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ksta vietturis 2">
            <a:extLst>
              <a:ext uri="{FF2B5EF4-FFF2-40B4-BE49-F238E27FC236}">
                <a16:creationId xmlns:a16="http://schemas.microsoft.com/office/drawing/2014/main" id="{C0817F46-4EB0-43FC-B695-80B9F16954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0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3406967A-608A-0313-CB4B-F74311F2E9D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236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attēl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3386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66313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375" y="2184088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583535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375" y="3511477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910924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98505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5375" y="4846850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5246297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F108173B-65F7-481D-BD2C-42B5CA8DC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00654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8">
            <a:extLst>
              <a:ext uri="{FF2B5EF4-FFF2-40B4-BE49-F238E27FC236}">
                <a16:creationId xmlns:a16="http://schemas.microsoft.com/office/drawing/2014/main" id="{40F6494A-1E85-4841-8DB6-F976AE354F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9277" y="85199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25144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6" name="Taisnstūris 25">
            <a:extLst>
              <a:ext uri="{FF2B5EF4-FFF2-40B4-BE49-F238E27FC236}">
                <a16:creationId xmlns:a16="http://schemas.microsoft.com/office/drawing/2014/main" id="{6A967C1F-AA09-4768-A692-108E2F40FA96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Attēla vietturis 3">
            <a:extLst>
              <a:ext uri="{FF2B5EF4-FFF2-40B4-BE49-F238E27FC236}">
                <a16:creationId xmlns:a16="http://schemas.microsoft.com/office/drawing/2014/main" id="{D6F21220-C751-42DA-8975-7E7ED9F10A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038584"/>
            <a:ext cx="4972593" cy="381941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CAF3FA0-6D9B-64B0-C1AA-8EE72ACA66C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5735793" y="6282000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ksta vietturis 2">
            <a:extLst>
              <a:ext uri="{FF2B5EF4-FFF2-40B4-BE49-F238E27FC236}">
                <a16:creationId xmlns:a16="http://schemas.microsoft.com/office/drawing/2014/main" id="{C0817F46-4EB0-43FC-B695-80B9F16954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0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3406967A-608A-0313-CB4B-F74311F2E9D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040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attēl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3F138A70-D1AB-4BB1-BD33-7A234B0898FD}"/>
              </a:ext>
            </a:extLst>
          </p:cNvPr>
          <p:cNvSpPr/>
          <p:nvPr userDrawn="1"/>
        </p:nvSpPr>
        <p:spPr>
          <a:xfrm flipH="1">
            <a:off x="4972593" y="0"/>
            <a:ext cx="72194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0" name="Ovāls 39">
            <a:extLst>
              <a:ext uri="{FF2B5EF4-FFF2-40B4-BE49-F238E27FC236}">
                <a16:creationId xmlns:a16="http://schemas.microsoft.com/office/drawing/2014/main" id="{DEB9EC5F-27DC-4C2D-9086-F400A82D4776}"/>
              </a:ext>
            </a:extLst>
          </p:cNvPr>
          <p:cNvSpPr/>
          <p:nvPr userDrawn="1"/>
        </p:nvSpPr>
        <p:spPr>
          <a:xfrm>
            <a:off x="5744795" y="3545091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41" name="Ovāls 40">
            <a:extLst>
              <a:ext uri="{FF2B5EF4-FFF2-40B4-BE49-F238E27FC236}">
                <a16:creationId xmlns:a16="http://schemas.microsoft.com/office/drawing/2014/main" id="{05B5706F-6120-4ECC-80F7-14EF7BA9E2E8}"/>
              </a:ext>
            </a:extLst>
          </p:cNvPr>
          <p:cNvSpPr/>
          <p:nvPr userDrawn="1"/>
        </p:nvSpPr>
        <p:spPr>
          <a:xfrm>
            <a:off x="5744795" y="221213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42" name="Ovāls 41">
            <a:extLst>
              <a:ext uri="{FF2B5EF4-FFF2-40B4-BE49-F238E27FC236}">
                <a16:creationId xmlns:a16="http://schemas.microsoft.com/office/drawing/2014/main" id="{BEC99E12-F7FB-4765-9749-2B60E8467D44}"/>
              </a:ext>
            </a:extLst>
          </p:cNvPr>
          <p:cNvSpPr/>
          <p:nvPr userDrawn="1"/>
        </p:nvSpPr>
        <p:spPr>
          <a:xfrm>
            <a:off x="5744795" y="879185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43" name="Ovāls 42">
            <a:extLst>
              <a:ext uri="{FF2B5EF4-FFF2-40B4-BE49-F238E27FC236}">
                <a16:creationId xmlns:a16="http://schemas.microsoft.com/office/drawing/2014/main" id="{04BEB4BD-8ECB-4254-BD3D-26ADDA4CEF67}"/>
              </a:ext>
            </a:extLst>
          </p:cNvPr>
          <p:cNvSpPr/>
          <p:nvPr userDrawn="1"/>
        </p:nvSpPr>
        <p:spPr>
          <a:xfrm>
            <a:off x="5744795" y="4878043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4347455" cy="19125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9552ECCE-C8DD-4E02-9AD7-5CA97E69E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641F09D3-36EE-4CAE-8E17-AB94C13A6393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33181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iešsaistes attēla vietturis 5">
            <a:extLst>
              <a:ext uri="{FF2B5EF4-FFF2-40B4-BE49-F238E27FC236}">
                <a16:creationId xmlns:a16="http://schemas.microsoft.com/office/drawing/2014/main" id="{1BE31182-9D11-4E67-88B0-F158894BED1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683604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0" name="Teksta vietturis 8">
            <a:extLst>
              <a:ext uri="{FF2B5EF4-FFF2-40B4-BE49-F238E27FC236}">
                <a16:creationId xmlns:a16="http://schemas.microsoft.com/office/drawing/2014/main" id="{225979FA-2665-4C08-AB63-4E913A14D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375" y="217726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1" name="Teksta vietturis 13">
            <a:extLst>
              <a:ext uri="{FF2B5EF4-FFF2-40B4-BE49-F238E27FC236}">
                <a16:creationId xmlns:a16="http://schemas.microsoft.com/office/drawing/2014/main" id="{4EB809D2-893D-42C7-AE78-1F3EEB6B6D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57671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74049212-B059-411F-B407-F0D8F90BF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375" y="3518301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37DD8270-54BF-47AD-BF74-C1E6A8524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917748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4" name="Tiešsaistes attēla vietturis 5">
            <a:extLst>
              <a:ext uri="{FF2B5EF4-FFF2-40B4-BE49-F238E27FC236}">
                <a16:creationId xmlns:a16="http://schemas.microsoft.com/office/drawing/2014/main" id="{CB7D3434-FCB6-44D3-864A-D870B7AE0D04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50121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5" name="Teksta vietturis 8">
            <a:extLst>
              <a:ext uri="{FF2B5EF4-FFF2-40B4-BE49-F238E27FC236}">
                <a16:creationId xmlns:a16="http://schemas.microsoft.com/office/drawing/2014/main" id="{CD896D87-9484-424B-87FB-08438DCB1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5375" y="4860498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6" name="Teksta vietturis 13">
            <a:extLst>
              <a:ext uri="{FF2B5EF4-FFF2-40B4-BE49-F238E27FC236}">
                <a16:creationId xmlns:a16="http://schemas.microsoft.com/office/drawing/2014/main" id="{1E595FF4-5511-4F84-AB37-846407BFE6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5259945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7" name="Tiešsaistes attēla vietturis 5">
            <a:extLst>
              <a:ext uri="{FF2B5EF4-FFF2-40B4-BE49-F238E27FC236}">
                <a16:creationId xmlns:a16="http://schemas.microsoft.com/office/drawing/2014/main" id="{6CAF50E2-2436-4C36-ACD2-61B9E21FE27F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00654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8" name="Teksta vietturis 8">
            <a:extLst>
              <a:ext uri="{FF2B5EF4-FFF2-40B4-BE49-F238E27FC236}">
                <a16:creationId xmlns:a16="http://schemas.microsoft.com/office/drawing/2014/main" id="{8146ADC3-A69C-4D75-AA0B-0D7782DD7B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9277" y="85199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9" name="Teksta vietturis 13">
            <a:extLst>
              <a:ext uri="{FF2B5EF4-FFF2-40B4-BE49-F238E27FC236}">
                <a16:creationId xmlns:a16="http://schemas.microsoft.com/office/drawing/2014/main" id="{E2560ED6-95BF-4AFB-8C31-E20C762989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25144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5" name="Taisnstūris 24">
            <a:extLst>
              <a:ext uri="{FF2B5EF4-FFF2-40B4-BE49-F238E27FC236}">
                <a16:creationId xmlns:a16="http://schemas.microsoft.com/office/drawing/2014/main" id="{E9252867-1E7A-42AD-9664-3E43DF79511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Attēla vietturis 3">
            <a:extLst>
              <a:ext uri="{FF2B5EF4-FFF2-40B4-BE49-F238E27FC236}">
                <a16:creationId xmlns:a16="http://schemas.microsoft.com/office/drawing/2014/main" id="{8048C36A-E2E0-43B9-9C68-B81C5142A7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038584"/>
            <a:ext cx="4972593" cy="381941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EA356F-52F2-9459-2EB5-ABB21944388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5728717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ksta vietturis 2">
            <a:extLst>
              <a:ext uri="{FF2B5EF4-FFF2-40B4-BE49-F238E27FC236}">
                <a16:creationId xmlns:a16="http://schemas.microsoft.com/office/drawing/2014/main" id="{CDED1A1A-659A-4E69-8F20-01EF9A2A9E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789" y="62799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DAADFC0-1B0D-6812-E85C-A575774474C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63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attēl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3F138A70-D1AB-4BB1-BD33-7A234B0898FD}"/>
              </a:ext>
            </a:extLst>
          </p:cNvPr>
          <p:cNvSpPr/>
          <p:nvPr userDrawn="1"/>
        </p:nvSpPr>
        <p:spPr>
          <a:xfrm flipH="1">
            <a:off x="4972593" y="0"/>
            <a:ext cx="72194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4347455" cy="19125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9552ECCE-C8DD-4E02-9AD7-5CA97E69E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641F09D3-36EE-4CAE-8E17-AB94C13A6393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33181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iešsaistes attēla vietturis 5">
            <a:extLst>
              <a:ext uri="{FF2B5EF4-FFF2-40B4-BE49-F238E27FC236}">
                <a16:creationId xmlns:a16="http://schemas.microsoft.com/office/drawing/2014/main" id="{1BE31182-9D11-4E67-88B0-F158894BED1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683604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0" name="Teksta vietturis 8">
            <a:extLst>
              <a:ext uri="{FF2B5EF4-FFF2-40B4-BE49-F238E27FC236}">
                <a16:creationId xmlns:a16="http://schemas.microsoft.com/office/drawing/2014/main" id="{225979FA-2665-4C08-AB63-4E913A14D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375" y="217726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1" name="Teksta vietturis 13">
            <a:extLst>
              <a:ext uri="{FF2B5EF4-FFF2-40B4-BE49-F238E27FC236}">
                <a16:creationId xmlns:a16="http://schemas.microsoft.com/office/drawing/2014/main" id="{4EB809D2-893D-42C7-AE78-1F3EEB6B6D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57671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74049212-B059-411F-B407-F0D8F90BF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375" y="3518301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37DD8270-54BF-47AD-BF74-C1E6A8524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917748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4" name="Tiešsaistes attēla vietturis 5">
            <a:extLst>
              <a:ext uri="{FF2B5EF4-FFF2-40B4-BE49-F238E27FC236}">
                <a16:creationId xmlns:a16="http://schemas.microsoft.com/office/drawing/2014/main" id="{CB7D3434-FCB6-44D3-864A-D870B7AE0D04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50121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5" name="Teksta vietturis 8">
            <a:extLst>
              <a:ext uri="{FF2B5EF4-FFF2-40B4-BE49-F238E27FC236}">
                <a16:creationId xmlns:a16="http://schemas.microsoft.com/office/drawing/2014/main" id="{CD896D87-9484-424B-87FB-08438DCB1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5375" y="4860498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6" name="Teksta vietturis 13">
            <a:extLst>
              <a:ext uri="{FF2B5EF4-FFF2-40B4-BE49-F238E27FC236}">
                <a16:creationId xmlns:a16="http://schemas.microsoft.com/office/drawing/2014/main" id="{1E595FF4-5511-4F84-AB37-846407BFE6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5259945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7" name="Tiešsaistes attēla vietturis 5">
            <a:extLst>
              <a:ext uri="{FF2B5EF4-FFF2-40B4-BE49-F238E27FC236}">
                <a16:creationId xmlns:a16="http://schemas.microsoft.com/office/drawing/2014/main" id="{6CAF50E2-2436-4C36-ACD2-61B9E21FE27F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00654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8" name="Teksta vietturis 8">
            <a:extLst>
              <a:ext uri="{FF2B5EF4-FFF2-40B4-BE49-F238E27FC236}">
                <a16:creationId xmlns:a16="http://schemas.microsoft.com/office/drawing/2014/main" id="{8146ADC3-A69C-4D75-AA0B-0D7782DD7B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9277" y="85199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9" name="Teksta vietturis 13">
            <a:extLst>
              <a:ext uri="{FF2B5EF4-FFF2-40B4-BE49-F238E27FC236}">
                <a16:creationId xmlns:a16="http://schemas.microsoft.com/office/drawing/2014/main" id="{E2560ED6-95BF-4AFB-8C31-E20C762989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25144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5" name="Taisnstūris 24">
            <a:extLst>
              <a:ext uri="{FF2B5EF4-FFF2-40B4-BE49-F238E27FC236}">
                <a16:creationId xmlns:a16="http://schemas.microsoft.com/office/drawing/2014/main" id="{E9252867-1E7A-42AD-9664-3E43DF79511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Attēla vietturis 3">
            <a:extLst>
              <a:ext uri="{FF2B5EF4-FFF2-40B4-BE49-F238E27FC236}">
                <a16:creationId xmlns:a16="http://schemas.microsoft.com/office/drawing/2014/main" id="{8048C36A-E2E0-43B9-9C68-B81C5142A7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038584"/>
            <a:ext cx="4972593" cy="381941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EA356F-52F2-9459-2EB5-ABB21944388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5728717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ksta vietturis 2">
            <a:extLst>
              <a:ext uri="{FF2B5EF4-FFF2-40B4-BE49-F238E27FC236}">
                <a16:creationId xmlns:a16="http://schemas.microsoft.com/office/drawing/2014/main" id="{CDED1A1A-659A-4E69-8F20-01EF9A2A9E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789" y="62799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DAADFC0-1B0D-6812-E85C-A575774474C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8324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āls 21">
            <a:extLst>
              <a:ext uri="{FF2B5EF4-FFF2-40B4-BE49-F238E27FC236}">
                <a16:creationId xmlns:a16="http://schemas.microsoft.com/office/drawing/2014/main" id="{A19184FA-292A-4992-AA89-1BDCB55BB3CA}"/>
              </a:ext>
            </a:extLst>
          </p:cNvPr>
          <p:cNvSpPr/>
          <p:nvPr userDrawn="1"/>
        </p:nvSpPr>
        <p:spPr>
          <a:xfrm>
            <a:off x="5744795" y="357238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Ovāls 22">
            <a:extLst>
              <a:ext uri="{FF2B5EF4-FFF2-40B4-BE49-F238E27FC236}">
                <a16:creationId xmlns:a16="http://schemas.microsoft.com/office/drawing/2014/main" id="{3F406A5C-2A36-4E30-8FD4-C252B519DC50}"/>
              </a:ext>
            </a:extLst>
          </p:cNvPr>
          <p:cNvSpPr/>
          <p:nvPr userDrawn="1"/>
        </p:nvSpPr>
        <p:spPr>
          <a:xfrm>
            <a:off x="5744795" y="2307674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4A75DD00-790B-4BC2-A1DD-552A4865125B}"/>
              </a:ext>
            </a:extLst>
          </p:cNvPr>
          <p:cNvSpPr/>
          <p:nvPr userDrawn="1"/>
        </p:nvSpPr>
        <p:spPr>
          <a:xfrm>
            <a:off x="5744795" y="1042961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BEF8CF6D-D9A3-43BF-AF46-90FC3D3BC709}"/>
              </a:ext>
            </a:extLst>
          </p:cNvPr>
          <p:cNvSpPr/>
          <p:nvPr userDrawn="1"/>
        </p:nvSpPr>
        <p:spPr>
          <a:xfrm>
            <a:off x="5744795" y="483709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43855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7040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351385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616671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6438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4881957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17142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086099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94944D6-F0E1-4DD3-8D95-3CFB8E0D43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" y="3070225"/>
            <a:ext cx="4442914" cy="27178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5140F11C-8D17-4450-8484-7F41282D6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7A144A1-87C7-4BDC-8F28-8854D800C1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F6463644-F753-40E7-9026-AA0C9656B94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DEB7F37-5679-C3D8-2F11-78744B3785E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0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tekst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43855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7040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351385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616671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6438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4881957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17142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086099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94944D6-F0E1-4DD3-8D95-3CFB8E0D43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" y="3070225"/>
            <a:ext cx="4442914" cy="27178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5140F11C-8D17-4450-8484-7F41282D6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7A144A1-87C7-4BDC-8F28-8854D800C1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F6463644-F753-40E7-9026-AA0C9656B94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DEB7F37-5679-C3D8-2F11-78744B3785E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72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2">
            <a:extLst>
              <a:ext uri="{FF2B5EF4-FFF2-40B4-BE49-F238E27FC236}">
                <a16:creationId xmlns:a16="http://schemas.microsoft.com/office/drawing/2014/main" id="{06FEA1D3-1D45-4282-B044-1D1C5897D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Noklikšķiniet uz ikonas, lai pievienotu attēlu</a:t>
            </a:r>
            <a:endParaRPr lang="lv-LV" dirty="0"/>
          </a:p>
        </p:txBody>
      </p:sp>
      <p:sp>
        <p:nvSpPr>
          <p:cNvPr id="11" name="Apakšvirsraksts 2">
            <a:extLst>
              <a:ext uri="{FF2B5EF4-FFF2-40B4-BE49-F238E27FC236}">
                <a16:creationId xmlns:a16="http://schemas.microsoft.com/office/drawing/2014/main" id="{E01A1333-E73F-4595-9ED0-09A9A9D07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9519" y="5040000"/>
            <a:ext cx="4273108" cy="432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2" name="Teksta vietturis 9">
            <a:extLst>
              <a:ext uri="{FF2B5EF4-FFF2-40B4-BE49-F238E27FC236}">
                <a16:creationId xmlns:a16="http://schemas.microsoft.com/office/drawing/2014/main" id="{9C65A06B-B9FE-4850-81D8-005ECDEDF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518" y="5508000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9" name="Virsraksts 1">
            <a:extLst>
              <a:ext uri="{FF2B5EF4-FFF2-40B4-BE49-F238E27FC236}">
                <a16:creationId xmlns:a16="http://schemas.microsoft.com/office/drawing/2014/main" id="{026FD6F2-27FF-402E-92DE-09468B99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398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EE8062F-A273-34EF-512E-A89C9B02A5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-68400" y="6084000"/>
            <a:ext cx="3880858" cy="360000"/>
          </a:xfrm>
          <a:ln>
            <a:solidFill>
              <a:schemeClr val="tx2"/>
            </a:solidFill>
          </a:ln>
        </p:spPr>
        <p:txBody>
          <a:bodyPr lIns="1188000"/>
          <a:lstStyle/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6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āls 17">
            <a:extLst>
              <a:ext uri="{FF2B5EF4-FFF2-40B4-BE49-F238E27FC236}">
                <a16:creationId xmlns:a16="http://schemas.microsoft.com/office/drawing/2014/main" id="{B2CBB3B0-F22E-4174-8E6E-CA849D4AE98A}"/>
              </a:ext>
            </a:extLst>
          </p:cNvPr>
          <p:cNvSpPr/>
          <p:nvPr userDrawn="1"/>
        </p:nvSpPr>
        <p:spPr>
          <a:xfrm>
            <a:off x="5744795" y="357238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234BB016-AF32-4D51-90A6-CE964A417D2E}"/>
              </a:ext>
            </a:extLst>
          </p:cNvPr>
          <p:cNvSpPr/>
          <p:nvPr userDrawn="1"/>
        </p:nvSpPr>
        <p:spPr>
          <a:xfrm>
            <a:off x="5744795" y="2307674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1" name="Ovāls 20">
            <a:extLst>
              <a:ext uri="{FF2B5EF4-FFF2-40B4-BE49-F238E27FC236}">
                <a16:creationId xmlns:a16="http://schemas.microsoft.com/office/drawing/2014/main" id="{50B6AB29-9381-4889-A8F6-34E0EDDAD1EA}"/>
              </a:ext>
            </a:extLst>
          </p:cNvPr>
          <p:cNvSpPr/>
          <p:nvPr userDrawn="1"/>
        </p:nvSpPr>
        <p:spPr>
          <a:xfrm>
            <a:off x="5744795" y="1042961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069F127F-315E-4286-B0EB-7ECC47265160}"/>
              </a:ext>
            </a:extLst>
          </p:cNvPr>
          <p:cNvSpPr/>
          <p:nvPr userDrawn="1"/>
        </p:nvSpPr>
        <p:spPr>
          <a:xfrm>
            <a:off x="5744795" y="483709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438552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704071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351385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616671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64381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4881957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17142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086099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94944D6-F0E1-4DD3-8D95-3CFB8E0D43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" y="3070225"/>
            <a:ext cx="4442914" cy="27178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8E955143-F292-4B8D-92CC-54668F815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C5B1485-265F-43F4-AAFA-A3BE0C36E26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C8E184CE-198C-41AD-92A6-5D04E5141B1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A167F2B-47B6-200F-0C6F-D0D9640D37A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1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tekst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438552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704071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351385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616671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64381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4881957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17142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086099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94944D6-F0E1-4DD3-8D95-3CFB8E0D43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" y="3070225"/>
            <a:ext cx="4442914" cy="27178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8E955143-F292-4B8D-92CC-54668F815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C5B1485-265F-43F4-AAFA-A3BE0C36E26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C8E184CE-198C-41AD-92A6-5D04E5141B1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A167F2B-47B6-200F-0C6F-D0D9640D37A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4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āls 22">
            <a:extLst>
              <a:ext uri="{FF2B5EF4-FFF2-40B4-BE49-F238E27FC236}">
                <a16:creationId xmlns:a16="http://schemas.microsoft.com/office/drawing/2014/main" id="{956966CE-5BCD-4402-95FB-E871A8E60B7D}"/>
              </a:ext>
            </a:extLst>
          </p:cNvPr>
          <p:cNvSpPr/>
          <p:nvPr userDrawn="1"/>
        </p:nvSpPr>
        <p:spPr>
          <a:xfrm>
            <a:off x="6038222" y="341359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BECFA931-7B55-433B-8FB6-521177EB6507}"/>
              </a:ext>
            </a:extLst>
          </p:cNvPr>
          <p:cNvSpPr/>
          <p:nvPr userDrawn="1"/>
        </p:nvSpPr>
        <p:spPr>
          <a:xfrm>
            <a:off x="6038222" y="210110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678B6A61-9A45-4F25-8FE4-D6FB222B0139}"/>
              </a:ext>
            </a:extLst>
          </p:cNvPr>
          <p:cNvSpPr/>
          <p:nvPr userDrawn="1"/>
        </p:nvSpPr>
        <p:spPr>
          <a:xfrm>
            <a:off x="6038222" y="78862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BD05AE54-F88D-4810-B3E0-6789844D2561}"/>
              </a:ext>
            </a:extLst>
          </p:cNvPr>
          <p:cNvSpPr/>
          <p:nvPr userDrawn="1"/>
        </p:nvSpPr>
        <p:spPr>
          <a:xfrm>
            <a:off x="6038222" y="473971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6169494" y="9243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6169494" y="22303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552" y="76606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8552" y="1124564"/>
            <a:ext cx="4296827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8552" y="208860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8552" y="2447103"/>
            <a:ext cx="4296827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169494" y="35395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8552" y="3397788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8552" y="3756291"/>
            <a:ext cx="4296827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-1" y="0"/>
            <a:ext cx="5329451" cy="6103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5695060"/>
            <a:ext cx="5329450" cy="1162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8D53B549-2A69-4803-85AF-7617A0DD3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4"/>
            <a:ext cx="4045864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317" y="2211820"/>
            <a:ext cx="4045865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169494" y="486466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8552" y="4709262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28552" y="5067764"/>
            <a:ext cx="4296827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E758E8F-5544-492D-A185-D16BDF229F3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96248490-5A18-4E49-9E95-CC9F1B9F9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14868C7-E0B7-705D-3ACE-ABE89A55966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6038222" y="6274800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4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teksts_4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6169494" y="9243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6169494" y="22303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552" y="76606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8552" y="1124564"/>
            <a:ext cx="4296827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8552" y="208860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8552" y="2447103"/>
            <a:ext cx="4296827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169494" y="35395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8552" y="3397788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8552" y="3756291"/>
            <a:ext cx="4296827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-1" y="0"/>
            <a:ext cx="5329451" cy="6103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5695060"/>
            <a:ext cx="5329450" cy="1162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8D53B549-2A69-4803-85AF-7617A0DD3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4"/>
            <a:ext cx="4045864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317" y="2211820"/>
            <a:ext cx="4045865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169494" y="486466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8552" y="4709262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28552" y="5067764"/>
            <a:ext cx="4296827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E758E8F-5544-492D-A185-D16BDF229F3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96248490-5A18-4E49-9E95-CC9F1B9F9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14868C7-E0B7-705D-3ACE-ABE89A55966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6038222" y="6274800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4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H="1">
            <a:off x="5329450" y="-1"/>
            <a:ext cx="686255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Taisnstūris 41">
            <a:extLst>
              <a:ext uri="{FF2B5EF4-FFF2-40B4-BE49-F238E27FC236}">
                <a16:creationId xmlns:a16="http://schemas.microsoft.com/office/drawing/2014/main" id="{03232675-CCFB-41FE-9162-FF4531A82FD0}"/>
              </a:ext>
            </a:extLst>
          </p:cNvPr>
          <p:cNvSpPr/>
          <p:nvPr userDrawn="1"/>
        </p:nvSpPr>
        <p:spPr>
          <a:xfrm>
            <a:off x="-1" y="5695060"/>
            <a:ext cx="5329450" cy="1162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36" name="Ovāls 35">
            <a:extLst>
              <a:ext uri="{FF2B5EF4-FFF2-40B4-BE49-F238E27FC236}">
                <a16:creationId xmlns:a16="http://schemas.microsoft.com/office/drawing/2014/main" id="{DCD08A1D-E2D1-4DF3-9A89-156E435F1694}"/>
              </a:ext>
            </a:extLst>
          </p:cNvPr>
          <p:cNvSpPr/>
          <p:nvPr userDrawn="1"/>
        </p:nvSpPr>
        <p:spPr>
          <a:xfrm>
            <a:off x="6038222" y="341359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7" name="Ovāls 36">
            <a:extLst>
              <a:ext uri="{FF2B5EF4-FFF2-40B4-BE49-F238E27FC236}">
                <a16:creationId xmlns:a16="http://schemas.microsoft.com/office/drawing/2014/main" id="{4DF5F47C-C980-4E83-B9A5-4F8918842A84}"/>
              </a:ext>
            </a:extLst>
          </p:cNvPr>
          <p:cNvSpPr/>
          <p:nvPr userDrawn="1"/>
        </p:nvSpPr>
        <p:spPr>
          <a:xfrm>
            <a:off x="6038222" y="210110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8" name="Ovāls 37">
            <a:extLst>
              <a:ext uri="{FF2B5EF4-FFF2-40B4-BE49-F238E27FC236}">
                <a16:creationId xmlns:a16="http://schemas.microsoft.com/office/drawing/2014/main" id="{66D88B28-D4C3-4A69-BDD0-4CA10FF0D5EB}"/>
              </a:ext>
            </a:extLst>
          </p:cNvPr>
          <p:cNvSpPr/>
          <p:nvPr userDrawn="1"/>
        </p:nvSpPr>
        <p:spPr>
          <a:xfrm>
            <a:off x="6038222" y="78862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9" name="Ovāls 38">
            <a:extLst>
              <a:ext uri="{FF2B5EF4-FFF2-40B4-BE49-F238E27FC236}">
                <a16:creationId xmlns:a16="http://schemas.microsoft.com/office/drawing/2014/main" id="{6EEF60BC-0B24-4263-AA9D-28CEE6427DA0}"/>
              </a:ext>
            </a:extLst>
          </p:cNvPr>
          <p:cNvSpPr/>
          <p:nvPr userDrawn="1"/>
        </p:nvSpPr>
        <p:spPr>
          <a:xfrm>
            <a:off x="6038222" y="473971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4"/>
            <a:ext cx="4045864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317" y="2211820"/>
            <a:ext cx="4045865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E6DFA8C9-E26A-47C4-8308-0418D9563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4" name="Tiešsaistes attēla vietturis 5">
            <a:extLst>
              <a:ext uri="{FF2B5EF4-FFF2-40B4-BE49-F238E27FC236}">
                <a16:creationId xmlns:a16="http://schemas.microsoft.com/office/drawing/2014/main" id="{03F20032-EADC-47B1-9E04-C502501A4C98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6169494" y="9243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iešsaistes attēla vietturis 5">
            <a:extLst>
              <a:ext uri="{FF2B5EF4-FFF2-40B4-BE49-F238E27FC236}">
                <a16:creationId xmlns:a16="http://schemas.microsoft.com/office/drawing/2014/main" id="{793AFECC-F4F5-42A8-AA46-F9C30A95DBCD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6169494" y="22303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4A26AAF2-435D-4BA6-B49B-7BA11FA40F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552" y="76606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7" name="Teksta vietturis 13">
            <a:extLst>
              <a:ext uri="{FF2B5EF4-FFF2-40B4-BE49-F238E27FC236}">
                <a16:creationId xmlns:a16="http://schemas.microsoft.com/office/drawing/2014/main" id="{57186BD9-B891-4379-AB40-185CD5C3C6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8552" y="1124564"/>
            <a:ext cx="4296827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080C6694-620C-420D-A488-AD964A6C6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8552" y="208860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A0A56444-ED9A-44F3-8744-4FE61682C4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8552" y="2447103"/>
            <a:ext cx="4296827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0" name="Tiešsaistes attēla vietturis 5">
            <a:extLst>
              <a:ext uri="{FF2B5EF4-FFF2-40B4-BE49-F238E27FC236}">
                <a16:creationId xmlns:a16="http://schemas.microsoft.com/office/drawing/2014/main" id="{35DEF7E3-7890-4018-81EB-0A73B1E2E114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169494" y="35395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1" name="Teksta vietturis 8">
            <a:extLst>
              <a:ext uri="{FF2B5EF4-FFF2-40B4-BE49-F238E27FC236}">
                <a16:creationId xmlns:a16="http://schemas.microsoft.com/office/drawing/2014/main" id="{52498BFB-F30F-42D6-A062-5E2E879F8B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8552" y="3397788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2C925CB9-4E83-4462-9C0F-74C6CC6D7E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8552" y="3756291"/>
            <a:ext cx="4296827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68547A8C-E222-48C5-B8E6-D8C970B64B8E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169494" y="486466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8">
            <a:extLst>
              <a:ext uri="{FF2B5EF4-FFF2-40B4-BE49-F238E27FC236}">
                <a16:creationId xmlns:a16="http://schemas.microsoft.com/office/drawing/2014/main" id="{F4D1F123-6061-43C0-A52D-C2B8A9AD58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8552" y="4709262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5" name="Teksta vietturis 13">
            <a:extLst>
              <a:ext uri="{FF2B5EF4-FFF2-40B4-BE49-F238E27FC236}">
                <a16:creationId xmlns:a16="http://schemas.microsoft.com/office/drawing/2014/main" id="{BF1B8BE7-05EA-41CC-844D-F8C5DF4186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28552" y="5067764"/>
            <a:ext cx="4296827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0EA176C-58CA-477B-850D-2C22E8FF05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0" name="Taisnstūris 39">
            <a:extLst>
              <a:ext uri="{FF2B5EF4-FFF2-40B4-BE49-F238E27FC236}">
                <a16:creationId xmlns:a16="http://schemas.microsoft.com/office/drawing/2014/main" id="{2B04D10F-5CBF-410C-89D2-32226ACD0F1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16EA66C-3DFC-4002-92A5-CA62C33BB2D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6038222" y="6282000"/>
            <a:ext cx="2304000" cy="360000"/>
          </a:xfrm>
        </p:spPr>
        <p:txBody>
          <a:bodyPr/>
          <a:lstStyle>
            <a:lvl1pPr algn="l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5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tekst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H="1">
            <a:off x="5329450" y="-1"/>
            <a:ext cx="686255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Taisnstūris 41">
            <a:extLst>
              <a:ext uri="{FF2B5EF4-FFF2-40B4-BE49-F238E27FC236}">
                <a16:creationId xmlns:a16="http://schemas.microsoft.com/office/drawing/2014/main" id="{03232675-CCFB-41FE-9162-FF4531A82FD0}"/>
              </a:ext>
            </a:extLst>
          </p:cNvPr>
          <p:cNvSpPr/>
          <p:nvPr userDrawn="1"/>
        </p:nvSpPr>
        <p:spPr>
          <a:xfrm>
            <a:off x="-1" y="5695060"/>
            <a:ext cx="5329450" cy="1162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4"/>
            <a:ext cx="4045864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317" y="2211820"/>
            <a:ext cx="4045865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E6DFA8C9-E26A-47C4-8308-0418D9563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4" name="Tiešsaistes attēla vietturis 5">
            <a:extLst>
              <a:ext uri="{FF2B5EF4-FFF2-40B4-BE49-F238E27FC236}">
                <a16:creationId xmlns:a16="http://schemas.microsoft.com/office/drawing/2014/main" id="{03F20032-EADC-47B1-9E04-C502501A4C98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6169494" y="9243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iešsaistes attēla vietturis 5">
            <a:extLst>
              <a:ext uri="{FF2B5EF4-FFF2-40B4-BE49-F238E27FC236}">
                <a16:creationId xmlns:a16="http://schemas.microsoft.com/office/drawing/2014/main" id="{793AFECC-F4F5-42A8-AA46-F9C30A95DBCD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6169494" y="22303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4A26AAF2-435D-4BA6-B49B-7BA11FA40F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552" y="76606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7" name="Teksta vietturis 13">
            <a:extLst>
              <a:ext uri="{FF2B5EF4-FFF2-40B4-BE49-F238E27FC236}">
                <a16:creationId xmlns:a16="http://schemas.microsoft.com/office/drawing/2014/main" id="{57186BD9-B891-4379-AB40-185CD5C3C6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8552" y="1124564"/>
            <a:ext cx="4296827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080C6694-620C-420D-A488-AD964A6C6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8552" y="208860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A0A56444-ED9A-44F3-8744-4FE61682C4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8552" y="2447103"/>
            <a:ext cx="4296827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0" name="Tiešsaistes attēla vietturis 5">
            <a:extLst>
              <a:ext uri="{FF2B5EF4-FFF2-40B4-BE49-F238E27FC236}">
                <a16:creationId xmlns:a16="http://schemas.microsoft.com/office/drawing/2014/main" id="{35DEF7E3-7890-4018-81EB-0A73B1E2E114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169494" y="35395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1" name="Teksta vietturis 8">
            <a:extLst>
              <a:ext uri="{FF2B5EF4-FFF2-40B4-BE49-F238E27FC236}">
                <a16:creationId xmlns:a16="http://schemas.microsoft.com/office/drawing/2014/main" id="{52498BFB-F30F-42D6-A062-5E2E879F8B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8552" y="3397788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2C925CB9-4E83-4462-9C0F-74C6CC6D7E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8552" y="3756291"/>
            <a:ext cx="4296827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68547A8C-E222-48C5-B8E6-D8C970B64B8E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169494" y="486466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8">
            <a:extLst>
              <a:ext uri="{FF2B5EF4-FFF2-40B4-BE49-F238E27FC236}">
                <a16:creationId xmlns:a16="http://schemas.microsoft.com/office/drawing/2014/main" id="{F4D1F123-6061-43C0-A52D-C2B8A9AD58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8552" y="4709262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5" name="Teksta vietturis 13">
            <a:extLst>
              <a:ext uri="{FF2B5EF4-FFF2-40B4-BE49-F238E27FC236}">
                <a16:creationId xmlns:a16="http://schemas.microsoft.com/office/drawing/2014/main" id="{BF1B8BE7-05EA-41CC-844D-F8C5DF4186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28552" y="5067764"/>
            <a:ext cx="4296827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0EA176C-58CA-477B-850D-2C22E8FF05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0" name="Taisnstūris 39">
            <a:extLst>
              <a:ext uri="{FF2B5EF4-FFF2-40B4-BE49-F238E27FC236}">
                <a16:creationId xmlns:a16="http://schemas.microsoft.com/office/drawing/2014/main" id="{2B04D10F-5CBF-410C-89D2-32226ACD0F1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16EA66C-3DFC-4002-92A5-CA62C33BB2D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6038222" y="6282000"/>
            <a:ext cx="2304000" cy="360000"/>
          </a:xfrm>
        </p:spPr>
        <p:txBody>
          <a:bodyPr/>
          <a:lstStyle>
            <a:lvl1pPr algn="l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4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5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3040264"/>
            <a:ext cx="12192000" cy="3817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032FCB1B-7D1E-4FEE-A12F-B9453DD8EBB9}"/>
              </a:ext>
            </a:extLst>
          </p:cNvPr>
          <p:cNvSpPr/>
          <p:nvPr userDrawn="1"/>
        </p:nvSpPr>
        <p:spPr>
          <a:xfrm>
            <a:off x="6386282" y="3647229"/>
            <a:ext cx="955343" cy="955343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27" name="Ovāls 26">
            <a:extLst>
              <a:ext uri="{FF2B5EF4-FFF2-40B4-BE49-F238E27FC236}">
                <a16:creationId xmlns:a16="http://schemas.microsoft.com/office/drawing/2014/main" id="{B350E8A0-B924-4A7A-AE5A-8C5F3E43AE68}"/>
              </a:ext>
            </a:extLst>
          </p:cNvPr>
          <p:cNvSpPr/>
          <p:nvPr userDrawn="1"/>
        </p:nvSpPr>
        <p:spPr>
          <a:xfrm>
            <a:off x="6386282" y="4952885"/>
            <a:ext cx="955343" cy="955343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123143F4-2DB6-4357-BD19-FB294332B711}"/>
              </a:ext>
            </a:extLst>
          </p:cNvPr>
          <p:cNvSpPr/>
          <p:nvPr userDrawn="1"/>
        </p:nvSpPr>
        <p:spPr>
          <a:xfrm>
            <a:off x="775388" y="3659408"/>
            <a:ext cx="955343" cy="955343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073E5C8C-7189-4DF6-9FCD-02006B0EBAFB}"/>
              </a:ext>
            </a:extLst>
          </p:cNvPr>
          <p:cNvSpPr/>
          <p:nvPr userDrawn="1"/>
        </p:nvSpPr>
        <p:spPr>
          <a:xfrm>
            <a:off x="775388" y="4965064"/>
            <a:ext cx="955343" cy="955343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7812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508726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4008773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97281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331312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76472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4008773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3"/>
            <a:ext cx="4694133" cy="171577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857" y="760281"/>
            <a:ext cx="5215181" cy="17099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508984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96174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320246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8" name="Taisnstūris 27">
            <a:extLst>
              <a:ext uri="{FF2B5EF4-FFF2-40B4-BE49-F238E27FC236}">
                <a16:creationId xmlns:a16="http://schemas.microsoft.com/office/drawing/2014/main" id="{D4C4249F-739D-48F1-9FF6-4A68BC871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6841276-31A2-30A5-2A88-8895F67D53C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teksts_5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3040264"/>
            <a:ext cx="12192000" cy="3817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7812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508726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4008773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97281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331312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76472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4008773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3"/>
            <a:ext cx="4694133" cy="171577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857" y="760281"/>
            <a:ext cx="5215181" cy="17099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508984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96174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320246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8" name="Taisnstūris 27">
            <a:extLst>
              <a:ext uri="{FF2B5EF4-FFF2-40B4-BE49-F238E27FC236}">
                <a16:creationId xmlns:a16="http://schemas.microsoft.com/office/drawing/2014/main" id="{D4C4249F-739D-48F1-9FF6-4A68BC871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6841276-31A2-30A5-2A88-8895F67D53C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3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5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 flipV="1">
            <a:off x="0" y="3044219"/>
            <a:ext cx="12192000" cy="38137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Ovāls 20">
            <a:extLst>
              <a:ext uri="{FF2B5EF4-FFF2-40B4-BE49-F238E27FC236}">
                <a16:creationId xmlns:a16="http://schemas.microsoft.com/office/drawing/2014/main" id="{732668C8-67A6-41C0-952E-D0439325C52E}"/>
              </a:ext>
            </a:extLst>
          </p:cNvPr>
          <p:cNvSpPr/>
          <p:nvPr userDrawn="1"/>
        </p:nvSpPr>
        <p:spPr>
          <a:xfrm>
            <a:off x="6386282" y="364722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D600958D-74A0-470D-89E8-4C7F473A9E90}"/>
              </a:ext>
            </a:extLst>
          </p:cNvPr>
          <p:cNvSpPr/>
          <p:nvPr userDrawn="1"/>
        </p:nvSpPr>
        <p:spPr>
          <a:xfrm>
            <a:off x="6386282" y="4952885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2FEE5FB7-6B8C-4E61-B5A5-D1D78E5A6E0E}"/>
              </a:ext>
            </a:extLst>
          </p:cNvPr>
          <p:cNvSpPr/>
          <p:nvPr userDrawn="1"/>
        </p:nvSpPr>
        <p:spPr>
          <a:xfrm>
            <a:off x="775388" y="365940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0B070794-4D73-470D-B040-752775B0E692}"/>
              </a:ext>
            </a:extLst>
          </p:cNvPr>
          <p:cNvSpPr/>
          <p:nvPr userDrawn="1"/>
        </p:nvSpPr>
        <p:spPr>
          <a:xfrm>
            <a:off x="775388" y="4965064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7812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508726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4008773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97281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331312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76472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4008773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3"/>
            <a:ext cx="4714604" cy="171577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857" y="754472"/>
            <a:ext cx="5215181" cy="171577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508984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96174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320246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C1C5768-880E-43D4-AB8E-FFA7EA19E9F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AEECBEE1-ED2E-44F3-9AF7-81D1C1B17B0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E2EBFF7-20B6-EAEC-8841-30FCADE9AE15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i_teksts_5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 flipV="1">
            <a:off x="0" y="3044219"/>
            <a:ext cx="12192000" cy="38137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7812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508726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4008773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97281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331312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76472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4008773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3"/>
            <a:ext cx="4714604" cy="171577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857" y="754472"/>
            <a:ext cx="5215181" cy="171577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508984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96174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320246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C1C5768-880E-43D4-AB8E-FFA7EA19E9F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AEECBEE1-ED2E-44F3-9AF7-81D1C1B17B0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E2EBFF7-20B6-EAEC-8841-30FCADE9AE15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7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bulleti_attēl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771" y="763842"/>
            <a:ext cx="6696802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956396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978" y="2027861"/>
            <a:ext cx="6696802" cy="1001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4961309" y="4841857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8602" y="4728249"/>
            <a:ext cx="556117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8602" y="5100400"/>
            <a:ext cx="556117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4961309" y="3498448"/>
            <a:ext cx="699943" cy="699944"/>
          </a:xfrm>
        </p:spPr>
        <p:txBody>
          <a:bodyPr>
            <a:normAutofit/>
          </a:bodyPr>
          <a:lstStyle>
            <a:lvl1pPr algn="ctr">
              <a:spcAft>
                <a:spcPts val="1000"/>
              </a:spcAft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8602" y="3364368"/>
            <a:ext cx="556117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8602" y="3736519"/>
            <a:ext cx="556117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72869A67-BA6D-49A7-97AF-22E2EBBEAA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7469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603CD57A-C6E1-5E2B-FD0D-D9825EFAFAE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832978" y="6282000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745BF629-5295-4838-8D6D-61033F00E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00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2FD4C95-820A-4761-47D9-CD3A99E2837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6026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6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2669059"/>
            <a:ext cx="12192000" cy="41889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454975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494631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32397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3682477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83185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190356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43843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32397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3682477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3"/>
            <a:ext cx="10895256" cy="151183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494889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820788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179290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8" name="Taisnstūris 27">
            <a:extLst>
              <a:ext uri="{FF2B5EF4-FFF2-40B4-BE49-F238E27FC236}">
                <a16:creationId xmlns:a16="http://schemas.microsoft.com/office/drawing/2014/main" id="{D4C4249F-739D-48F1-9FF6-4A68BC871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6841276-31A2-30A5-2A88-8895F67D53C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2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i_teksts_6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2669059"/>
            <a:ext cx="12192000" cy="4188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454975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494631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32397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2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3682477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83185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2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190356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43843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32397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2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3682477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3"/>
            <a:ext cx="10895256" cy="151183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494889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820788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2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179290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8" name="Taisnstūris 27">
            <a:extLst>
              <a:ext uri="{FF2B5EF4-FFF2-40B4-BE49-F238E27FC236}">
                <a16:creationId xmlns:a16="http://schemas.microsoft.com/office/drawing/2014/main" id="{D4C4249F-739D-48F1-9FF6-4A68BC871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6841276-31A2-30A5-2A88-8895F67D53C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0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13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4383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8"/>
            <a:ext cx="6300201" cy="3710931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004EC94-FC4A-4618-95D0-B73883952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45542"/>
            <a:ext cx="3289574" cy="28707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2975" y="6345238"/>
            <a:ext cx="5327942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C555D31E-0D24-93AD-2061-375EA4C04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31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isnstūris 18">
            <a:extLst>
              <a:ext uri="{FF2B5EF4-FFF2-40B4-BE49-F238E27FC236}">
                <a16:creationId xmlns:a16="http://schemas.microsoft.com/office/drawing/2014/main" id="{9719948B-EEBF-4368-8D2E-87321346ED6A}"/>
              </a:ext>
            </a:extLst>
          </p:cNvPr>
          <p:cNvSpPr/>
          <p:nvPr userDrawn="1"/>
        </p:nvSpPr>
        <p:spPr>
          <a:xfrm>
            <a:off x="4582974" y="1532710"/>
            <a:ext cx="7609025" cy="4383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699" y="180000"/>
            <a:ext cx="10883874" cy="10506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B1526B36-F9B0-4E0F-956B-F7C8982D0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03159F4-D5BA-4967-BFF7-BE7BF71F840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4800"/>
            <a:ext cx="46982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A52C4842-AC4B-429E-A001-A9042D3E2E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2104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73B3D525-FBBF-44E2-8CE1-A7E0D44563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52916"/>
            <a:ext cx="3289574" cy="286338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5" name="Diagrammas vietturis 8">
            <a:extLst>
              <a:ext uri="{FF2B5EF4-FFF2-40B4-BE49-F238E27FC236}">
                <a16:creationId xmlns:a16="http://schemas.microsoft.com/office/drawing/2014/main" id="{3066523A-CD42-40FD-8326-2CC52DA6988D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8"/>
            <a:ext cx="6300201" cy="3710931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A2CF845F-0C22-46F5-9C51-333607810A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2975" y="6345238"/>
            <a:ext cx="5335316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9E6AB6F-FF1D-0B4E-5D7D-9FCE4EC445EB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8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13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5325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7"/>
            <a:ext cx="6300201" cy="4356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45542"/>
            <a:ext cx="3289574" cy="28707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3022" y="6354885"/>
            <a:ext cx="47034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C555D31E-0D24-93AD-2061-375EA4C04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422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13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5325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7"/>
            <a:ext cx="6300201" cy="4356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45542"/>
            <a:ext cx="3289574" cy="28707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3022" y="6354885"/>
            <a:ext cx="47034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08085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C555D31E-0D24-93AD-2061-375EA4C04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504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grafiki_plašs_gai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76999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3699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123699" y="2227005"/>
            <a:ext cx="4438105" cy="3864875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38426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3563147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092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Neliels grafika apraksta teksts.</a:t>
            </a:r>
          </a:p>
        </p:txBody>
      </p:sp>
    </p:spTree>
    <p:extLst>
      <p:ext uri="{BB962C8B-B14F-4D97-AF65-F5344CB8AC3E}">
        <p14:creationId xmlns:p14="http://schemas.microsoft.com/office/powerpoint/2010/main" val="346548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grafiki_plaš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76999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3699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123699" y="2227005"/>
            <a:ext cx="4438105" cy="3864875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38426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3563147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092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Vieta lielākam tēmas aprakstam.</a:t>
            </a:r>
          </a:p>
        </p:txBody>
      </p:sp>
    </p:spTree>
    <p:extLst>
      <p:ext uri="{BB962C8B-B14F-4D97-AF65-F5344CB8AC3E}">
        <p14:creationId xmlns:p14="http://schemas.microsoft.com/office/powerpoint/2010/main" val="259317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pa kreisi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700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4438105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6368131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67463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Neliels grafika apraksta teksts.</a:t>
            </a: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706D6A67-BB8C-4730-765A-0A86276D1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8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pa kreisi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700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4438105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6368131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 dirty="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54EF53AF-5CD9-B0A4-2F7C-9B073D17F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67463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Neliels grafika apraksta teksts.</a:t>
            </a:r>
          </a:p>
        </p:txBody>
      </p:sp>
    </p:spTree>
    <p:extLst>
      <p:ext uri="{BB962C8B-B14F-4D97-AF65-F5344CB8AC3E}">
        <p14:creationId xmlns:p14="http://schemas.microsoft.com/office/powerpoint/2010/main" val="11250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905C6BF-448F-14DD-E3A9-5FEDE06B8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69600" y="6478126"/>
            <a:ext cx="3052800" cy="3960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1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tekst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7224000" y="0"/>
            <a:ext cx="496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703941" y="1103827"/>
            <a:ext cx="4008119" cy="497586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95479" y="6345238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5479" y="373886"/>
            <a:ext cx="4225042" cy="58209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(mērvienības).</a:t>
            </a:r>
            <a:br>
              <a:rPr lang="lv-LV" dirty="0"/>
            </a:br>
            <a:r>
              <a:rPr lang="lv-LV" dirty="0"/>
              <a:t>Teksta izmērs no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966278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4" y="3070225"/>
            <a:ext cx="5965826" cy="2717800"/>
          </a:xfrm>
        </p:spPr>
        <p:txBody>
          <a:bodyPr/>
          <a:lstStyle>
            <a:lvl1pPr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47D13B8F-176E-AD84-B249-74DD93EBD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000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tekst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7224000" y="0"/>
            <a:ext cx="496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703941" y="1107966"/>
            <a:ext cx="4008119" cy="5040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95479" y="6345238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08085"/>
                </a:solidFill>
              </a:defRPr>
            </a:lvl1pPr>
          </a:lstStyle>
          <a:p>
            <a:r>
              <a:rPr lang="lv-LV" b="1" dirty="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5479" y="378025"/>
            <a:ext cx="4225042" cy="58209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(mērvienības).</a:t>
            </a:r>
            <a:br>
              <a:rPr lang="lv-LV" dirty="0"/>
            </a:br>
            <a:r>
              <a:rPr lang="lv-LV" dirty="0"/>
              <a:t>Teksta izmērs no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F3AC94FF-7A89-D8C8-42A8-5099BEEDA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000" y="6231672"/>
            <a:ext cx="1017867" cy="360000"/>
          </a:xfrm>
          <a:prstGeom prst="rect">
            <a:avLst/>
          </a:prstGeom>
        </p:spPr>
      </p:pic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966278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4" y="3070225"/>
            <a:ext cx="5965826" cy="2717800"/>
          </a:xfr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003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isnstūris 16">
            <a:extLst>
              <a:ext uri="{FF2B5EF4-FFF2-40B4-BE49-F238E27FC236}">
                <a16:creationId xmlns:a16="http://schemas.microsoft.com/office/drawing/2014/main" id="{1B4BDD93-276A-4CFC-A1BA-2D32663414DE}"/>
              </a:ext>
            </a:extLst>
          </p:cNvPr>
          <p:cNvSpPr/>
          <p:nvPr userDrawn="1"/>
        </p:nvSpPr>
        <p:spPr>
          <a:xfrm>
            <a:off x="9137505" y="-1"/>
            <a:ext cx="30544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5331759" y="1"/>
            <a:ext cx="6860240" cy="60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iagrammas vietturis 4">
            <a:extLst>
              <a:ext uri="{FF2B5EF4-FFF2-40B4-BE49-F238E27FC236}">
                <a16:creationId xmlns:a16="http://schemas.microsoft.com/office/drawing/2014/main" id="{7262B1F3-B691-4609-894A-4DB2CDAB3F7A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4674"/>
            <a:ext cx="5525187" cy="4770000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D306F7C-419B-428A-9A0E-D8B9BB60560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800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4044ED83-9BB1-4A01-BAC7-BAD42DE42A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D18FC84E-BD39-4C40-8C72-42E8AF2B0D2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AF34AAA9-A524-40F4-BB05-F44FA06751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0497" y="6345238"/>
            <a:ext cx="4994304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00118FE-EF9E-A0AD-DACE-C0A5CAADD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5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0ED6B98-7B42-CB01-3C83-7BE897FB890F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096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8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isnstūris 5">
            <a:extLst>
              <a:ext uri="{FF2B5EF4-FFF2-40B4-BE49-F238E27FC236}">
                <a16:creationId xmlns:a16="http://schemas.microsoft.com/office/drawing/2014/main" id="{86F562F5-F294-45AA-96A3-897967230809}"/>
              </a:ext>
            </a:extLst>
          </p:cNvPr>
          <p:cNvSpPr/>
          <p:nvPr userDrawn="1"/>
        </p:nvSpPr>
        <p:spPr>
          <a:xfrm>
            <a:off x="-2" y="5353819"/>
            <a:ext cx="9144000" cy="15128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5331759" y="0"/>
            <a:ext cx="6860240" cy="60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7E2AD5C5-B068-4B1B-83FD-94535930081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Diagrammas vietturis 4">
            <a:extLst>
              <a:ext uri="{FF2B5EF4-FFF2-40B4-BE49-F238E27FC236}">
                <a16:creationId xmlns:a16="http://schemas.microsoft.com/office/drawing/2014/main" id="{F345F788-B667-4644-B2E2-D08EA7C84272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7266"/>
            <a:ext cx="5525187" cy="476970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C28140ED-98C7-40D4-9E26-937EB4F8A7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113C7008-1A98-459D-ABEC-17B93F9ED6E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906FB90C-6EB5-4994-8A97-275CCF9740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3200" y="6345238"/>
            <a:ext cx="4993301" cy="207962"/>
          </a:xfrm>
        </p:spPr>
        <p:txBody>
          <a:bodyPr anchor="ctr"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276713-223E-562B-A4AB-19ED76675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5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847D166-33D8-A410-637A-02331369E391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096000" y="627992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1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5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isnstūris 14">
            <a:extLst>
              <a:ext uri="{FF2B5EF4-FFF2-40B4-BE49-F238E27FC236}">
                <a16:creationId xmlns:a16="http://schemas.microsoft.com/office/drawing/2014/main" id="{51FF82E0-9467-4D38-969F-6BEC02717091}"/>
              </a:ext>
            </a:extLst>
          </p:cNvPr>
          <p:cNvSpPr/>
          <p:nvPr userDrawn="1"/>
        </p:nvSpPr>
        <p:spPr>
          <a:xfrm>
            <a:off x="8400196" y="8708"/>
            <a:ext cx="37918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3ADBEC69-4C04-4305-B6A7-E2708C185768}"/>
              </a:ext>
            </a:extLst>
          </p:cNvPr>
          <p:cNvSpPr/>
          <p:nvPr userDrawn="1"/>
        </p:nvSpPr>
        <p:spPr>
          <a:xfrm>
            <a:off x="-1" y="5353819"/>
            <a:ext cx="9144000" cy="15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935CAA0-9FE3-4872-AA02-58E486F646EB}"/>
              </a:ext>
            </a:extLst>
          </p:cNvPr>
          <p:cNvSpPr/>
          <p:nvPr userDrawn="1"/>
        </p:nvSpPr>
        <p:spPr>
          <a:xfrm>
            <a:off x="5336275" y="-1"/>
            <a:ext cx="6855725" cy="60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iagrammas vietturis 4">
            <a:extLst>
              <a:ext uri="{FF2B5EF4-FFF2-40B4-BE49-F238E27FC236}">
                <a16:creationId xmlns:a16="http://schemas.microsoft.com/office/drawing/2014/main" id="{7262B1F3-B691-4609-894A-4DB2CDAB3F7A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477588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0AA78A02-668C-4A86-8665-7EE2396C337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A125B5B-4D56-4A3C-95DF-E6999DEFA4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4EFFD57-9B3A-4188-A97A-E95A8E5F09A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4DA5826E-8BBE-461F-B58A-CFAD734CBA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1840" y="6345238"/>
            <a:ext cx="5003921" cy="207962"/>
          </a:xfrm>
        </p:spPr>
        <p:txBody>
          <a:bodyPr anchor="ctr"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5E17CA31-841A-34EF-9BCF-30A263737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4"/>
          </a:xfrm>
        </p:spPr>
        <p:txBody>
          <a:bodyPr tIns="46800" rIns="90000" bIns="46800"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6220B9B-2690-F907-8600-1259B407AD4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096195" y="6279925"/>
            <a:ext cx="2304000" cy="36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3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 flipH="1">
            <a:off x="5331759" y="0"/>
            <a:ext cx="686024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iagrammas vietturis 4">
            <a:extLst>
              <a:ext uri="{FF2B5EF4-FFF2-40B4-BE49-F238E27FC236}">
                <a16:creationId xmlns:a16="http://schemas.microsoft.com/office/drawing/2014/main" id="{8B44046A-B252-42F2-81C3-EEEA8CD70F77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5522390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3CAF5B3-BA15-40AE-9699-BDB011FF26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239CC50D-2CC0-4FDB-9DB2-4726D49065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BAEBAEBB-132C-4643-B270-2F32E22D089E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27625D77-AC2C-4493-BEB5-A00B9AB7FE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385" y="6345238"/>
            <a:ext cx="3981895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37C19781-D1A9-051C-4CCB-0D5A6355E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5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D2CBEC0-7368-C736-D2AF-E12CB27A6CC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411967" y="6279925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78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6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 flipH="1">
            <a:off x="5331759" y="0"/>
            <a:ext cx="686024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FF"/>
              </a:solidFill>
            </a:endParaRPr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3CAF5B3-BA15-40AE-9699-BDB011FF26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" name="Diagrammas vietturis 4">
            <a:extLst>
              <a:ext uri="{FF2B5EF4-FFF2-40B4-BE49-F238E27FC236}">
                <a16:creationId xmlns:a16="http://schemas.microsoft.com/office/drawing/2014/main" id="{A8F39D9B-8437-48A6-A01C-E5D5C2D4F367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5518290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CA3E9E06-8B40-4B01-881C-F0FC014D32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11B3B4AE-179D-4F76-B46A-714FD3431C8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D7583264-7084-4C45-85CD-C9BA97C32B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385" y="6345238"/>
            <a:ext cx="3981895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6F7B69A-D507-AC36-FECC-9193BB8E6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4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207B3AC-168E-9CD7-9B32-42B751BE03EA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411967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7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>
            <a:extLst>
              <a:ext uri="{FF2B5EF4-FFF2-40B4-BE49-F238E27FC236}">
                <a16:creationId xmlns:a16="http://schemas.microsoft.com/office/drawing/2014/main" id="{338BC1DF-2005-44C9-B19F-E48360515A75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A259C3E0-9B81-47B1-8DAD-19219C71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8A2E9A28-830F-4A93-A1C6-2F08A9353E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842F2204-C1F6-4748-8BA0-FF659C882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B7A4771-1AEC-49B8-B0F7-C0023DC85A9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Diagrammas vietturis 4">
            <a:extLst>
              <a:ext uri="{FF2B5EF4-FFF2-40B4-BE49-F238E27FC236}">
                <a16:creationId xmlns:a16="http://schemas.microsoft.com/office/drawing/2014/main" id="{BFE8E626-59BA-4AE9-A2AA-547754649CBE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4644D989-9E96-4932-9A35-D61423319DC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E6DC8E7A-FA15-4ECE-826E-3F341EE650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35125" y="6345238"/>
            <a:ext cx="4297914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A8601C12-7634-9A90-2250-92B10226B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67347"/>
            <a:ext cx="3782284" cy="2261974"/>
          </a:xfrm>
        </p:spPr>
        <p:txBody>
          <a:bodyPr anchor="t"/>
          <a:lstStyle>
            <a:lvl1pPr>
              <a:spcAft>
                <a:spcPts val="1000"/>
              </a:spcAft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58D81D45-4156-02C7-D77D-46141C2308BA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103424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2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7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aisnstūris 50">
            <a:extLst>
              <a:ext uri="{FF2B5EF4-FFF2-40B4-BE49-F238E27FC236}">
                <a16:creationId xmlns:a16="http://schemas.microsoft.com/office/drawing/2014/main" id="{C9DEA96D-0B47-46D8-A542-D3F2EA7100F8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Taisnstūris 51">
            <a:extLst>
              <a:ext uri="{FF2B5EF4-FFF2-40B4-BE49-F238E27FC236}">
                <a16:creationId xmlns:a16="http://schemas.microsoft.com/office/drawing/2014/main" id="{9C67023C-1792-47F1-85D0-385702ACA8E7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Diagrammas vietturis 4">
            <a:extLst>
              <a:ext uri="{FF2B5EF4-FFF2-40B4-BE49-F238E27FC236}">
                <a16:creationId xmlns:a16="http://schemas.microsoft.com/office/drawing/2014/main" id="{38C10B5F-517E-4034-83AB-350E5C4F4B6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pic>
        <p:nvPicPr>
          <p:cNvPr id="54" name="Grafika 53">
            <a:extLst>
              <a:ext uri="{FF2B5EF4-FFF2-40B4-BE49-F238E27FC236}">
                <a16:creationId xmlns:a16="http://schemas.microsoft.com/office/drawing/2014/main" id="{7769561C-ABBC-417D-A56F-7D36B569B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55" name="Slaida numura vietturis 7">
            <a:extLst>
              <a:ext uri="{FF2B5EF4-FFF2-40B4-BE49-F238E27FC236}">
                <a16:creationId xmlns:a16="http://schemas.microsoft.com/office/drawing/2014/main" id="{AA878F10-3E85-48ED-B865-282640E2E3A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7" name="Teksta vietturis 13">
            <a:extLst>
              <a:ext uri="{FF2B5EF4-FFF2-40B4-BE49-F238E27FC236}">
                <a16:creationId xmlns:a16="http://schemas.microsoft.com/office/drawing/2014/main" id="{8B1B7FEF-D8B8-4C15-80BC-1A763BB76B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8" name="Taisnstūris 57">
            <a:extLst>
              <a:ext uri="{FF2B5EF4-FFF2-40B4-BE49-F238E27FC236}">
                <a16:creationId xmlns:a16="http://schemas.microsoft.com/office/drawing/2014/main" id="{56C2DCB7-E52B-4447-892A-273D116C060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9" name="Teksta vietturis 2">
            <a:extLst>
              <a:ext uri="{FF2B5EF4-FFF2-40B4-BE49-F238E27FC236}">
                <a16:creationId xmlns:a16="http://schemas.microsoft.com/office/drawing/2014/main" id="{D4C146E3-191B-4CE5-AB7D-57EC332D67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31309" y="6345238"/>
            <a:ext cx="4114459" cy="207962"/>
          </a:xfrm>
        </p:spPr>
        <p:txBody>
          <a:bodyPr anchor="ctr"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2" name="Virsraksts 1">
            <a:extLst>
              <a:ext uri="{FF2B5EF4-FFF2-40B4-BE49-F238E27FC236}">
                <a16:creationId xmlns:a16="http://schemas.microsoft.com/office/drawing/2014/main" id="{3CA37935-D4DE-3D7A-665F-24F2E2361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67347"/>
            <a:ext cx="3782284" cy="2261974"/>
          </a:xfrm>
        </p:spPr>
        <p:txBody>
          <a:bodyPr anchor="t"/>
          <a:lstStyle>
            <a:lvl1pPr>
              <a:spcAft>
                <a:spcPts val="1000"/>
              </a:spcAft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423F34FA-64F8-7FEF-3162-703866281B5C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103424" y="6279925"/>
            <a:ext cx="2304000" cy="360000"/>
          </a:xfrm>
        </p:spPr>
        <p:txBody>
          <a:bodyPr/>
          <a:lstStyle>
            <a:lvl1pPr algn="r">
              <a:defRPr sz="900"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5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7_gaiš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ttēls 16" descr="Abstract background of dark mesh">
            <a:extLst>
              <a:ext uri="{FF2B5EF4-FFF2-40B4-BE49-F238E27FC236}">
                <a16:creationId xmlns:a16="http://schemas.microsoft.com/office/drawing/2014/main" id="{D763AADE-AF05-4233-AD1D-6F1EBFE59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56" r="23663"/>
          <a:stretch/>
        </p:blipFill>
        <p:spPr>
          <a:xfrm>
            <a:off x="5342438" y="0"/>
            <a:ext cx="6849562" cy="68580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4765C21E-D1A7-4B5E-B422-78804EB43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824FB031-1351-47A6-B04B-B85F74E1389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06D831B-F77C-4E41-9068-BE615205C01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Diagrammas vietturis 4">
            <a:extLst>
              <a:ext uri="{FF2B5EF4-FFF2-40B4-BE49-F238E27FC236}">
                <a16:creationId xmlns:a16="http://schemas.microsoft.com/office/drawing/2014/main" id="{275DB84F-8AE7-4790-B01F-AED60A895A2F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1" name="Teksta vietturis 13">
            <a:extLst>
              <a:ext uri="{FF2B5EF4-FFF2-40B4-BE49-F238E27FC236}">
                <a16:creationId xmlns:a16="http://schemas.microsoft.com/office/drawing/2014/main" id="{9536CEBA-13BA-45F7-ABDC-57754356F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2385027D-138C-44DE-8A46-05F0B6E2F57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988506F3-1A9B-4A61-B58F-F9D21737E2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13761" y="6345238"/>
            <a:ext cx="4114459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1" name="Virsraksts 1">
            <a:extLst>
              <a:ext uri="{FF2B5EF4-FFF2-40B4-BE49-F238E27FC236}">
                <a16:creationId xmlns:a16="http://schemas.microsoft.com/office/drawing/2014/main" id="{EBD4C87E-FBE7-B512-F892-C8E06EA6D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67347"/>
            <a:ext cx="3782284" cy="2261974"/>
          </a:xfrm>
        </p:spPr>
        <p:txBody>
          <a:bodyPr anchor="t"/>
          <a:lstStyle>
            <a:lvl1pPr>
              <a:spcAft>
                <a:spcPts val="1000"/>
              </a:spcAft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E4E7374-8A9F-A882-11EE-441AA19D596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103424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1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1E6C650D-33A6-04FF-3AEB-CBB9762B71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9600" y="6478126"/>
            <a:ext cx="3052800" cy="396000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9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elais grafi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10595" y="510595"/>
            <a:ext cx="1393725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393723"/>
            <a:ext cx="12191999" cy="5464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699" y="1656000"/>
            <a:ext cx="10883873" cy="4572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Grafika virsraksts. Virsraksta teksta izmērs atkarīgs no teksta apjoma.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46699" y="2219633"/>
            <a:ext cx="10883873" cy="3846368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3F486ACA-C5E2-4340-A61B-C236D03C2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4BB9826D-E498-43C0-B5D4-15637011E0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699" y="6345238"/>
            <a:ext cx="316025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1" name="Virsraksts 4">
            <a:extLst>
              <a:ext uri="{FF2B5EF4-FFF2-40B4-BE49-F238E27FC236}">
                <a16:creationId xmlns:a16="http://schemas.microsoft.com/office/drawing/2014/main" id="{3A75B30E-8D66-E1E0-0ED6-6F4C72112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7CD49D47-8DFB-6FF8-5A2D-CF89716BC16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7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elais grafik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10595" y="510595"/>
            <a:ext cx="1393725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393723"/>
            <a:ext cx="12191999" cy="5464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699" y="1656000"/>
            <a:ext cx="10883873" cy="4572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lv-LV" dirty="0"/>
              <a:t>Grafika virsraksts. Virsraksta teksta izmērs atkarīgs no teksta apjoma.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46699" y="2219633"/>
            <a:ext cx="10883873" cy="3846368"/>
          </a:xfrm>
        </p:spPr>
        <p:txBody>
          <a:bodyPr anchor="t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3F486ACA-C5E2-4340-A61B-C236D03C2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4BB9826D-E498-43C0-B5D4-15637011E0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699" y="6353381"/>
            <a:ext cx="316025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1" name="Virsraksts 4">
            <a:extLst>
              <a:ext uri="{FF2B5EF4-FFF2-40B4-BE49-F238E27FC236}">
                <a16:creationId xmlns:a16="http://schemas.microsoft.com/office/drawing/2014/main" id="{3A75B30E-8D66-E1E0-0ED6-6F4C72112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7CD49D47-8DFB-6FF8-5A2D-CF89716BC16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17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88265" y="0"/>
            <a:ext cx="5703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039480" y="716043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1913" y="6345238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3537" y="378026"/>
            <a:ext cx="4892703" cy="30675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179314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5" y="3070225"/>
            <a:ext cx="5178922" cy="2717800"/>
          </a:xfrm>
        </p:spPr>
        <p:txBody>
          <a:bodyPr/>
          <a:lstStyle>
            <a:lvl1pPr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Diagrammas vietturis 8">
            <a:extLst>
              <a:ext uri="{FF2B5EF4-FFF2-40B4-BE49-F238E27FC236}">
                <a16:creationId xmlns:a16="http://schemas.microsoft.com/office/drawing/2014/main" id="{C9BC890C-E129-1CDF-4B28-9AC492DD8605}"/>
              </a:ext>
            </a:extLst>
          </p:cNvPr>
          <p:cNvSpPr>
            <a:spLocks noGrp="1"/>
          </p:cNvSpPr>
          <p:nvPr>
            <p:ph type="chart" sz="quarter" idx="38" hasCustomPrompt="1"/>
          </p:nvPr>
        </p:nvSpPr>
        <p:spPr>
          <a:xfrm>
            <a:off x="7057856" y="3708109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D6212075-8EA2-5BF3-9359-0E8AB397CE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51913" y="3363439"/>
            <a:ext cx="4892703" cy="30675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697BB5DD-E1AB-25AD-37BD-07FD0372E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32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12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i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88265" y="0"/>
            <a:ext cx="5703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1913" y="6348962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08085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F3AC94FF-7A89-D8C8-42A8-5099BEEDA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1765" y="6231672"/>
            <a:ext cx="1017867" cy="360000"/>
          </a:xfrm>
          <a:prstGeom prst="rect">
            <a:avLst/>
          </a:prstGeom>
        </p:spPr>
      </p:pic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179314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5" y="3070225"/>
            <a:ext cx="5178922" cy="2717800"/>
          </a:xfrm>
        </p:spPr>
        <p:txBody>
          <a:bodyPr/>
          <a:lstStyle>
            <a:lvl1pPr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Diagrammas vietturis 8">
            <a:extLst>
              <a:ext uri="{FF2B5EF4-FFF2-40B4-BE49-F238E27FC236}">
                <a16:creationId xmlns:a16="http://schemas.microsoft.com/office/drawing/2014/main" id="{9867B8BC-EFE4-DB00-22FD-5CEBB6AEFB67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039480" y="716043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6CEB5EFF-D5A1-6E03-C66B-5E94B0C49F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3537" y="378026"/>
            <a:ext cx="4892703" cy="30675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3" name="Diagrammas vietturis 8">
            <a:extLst>
              <a:ext uri="{FF2B5EF4-FFF2-40B4-BE49-F238E27FC236}">
                <a16:creationId xmlns:a16="http://schemas.microsoft.com/office/drawing/2014/main" id="{FD102D0D-B3CB-ED13-244B-11AC252917B7}"/>
              </a:ext>
            </a:extLst>
          </p:cNvPr>
          <p:cNvSpPr>
            <a:spLocks noGrp="1"/>
          </p:cNvSpPr>
          <p:nvPr>
            <p:ph type="chart" sz="quarter" idx="38" hasCustomPrompt="1"/>
          </p:nvPr>
        </p:nvSpPr>
        <p:spPr>
          <a:xfrm>
            <a:off x="7057856" y="3708109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F34E264-B772-C1AD-F2E6-78C506FE5A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51913" y="3363439"/>
            <a:ext cx="4892703" cy="30675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5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pla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36C9C872-8B56-EC42-E6EE-34DEBAA48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plaš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54EF53AF-5CD9-B0A4-2F7C-9B073D17F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2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46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992764C2-3AB1-0F2F-FF86-E97E46E589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46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54EF53AF-5CD9-B0A4-2F7C-9B073D17F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5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fi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4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4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6000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4296000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4">
            <a:extLst>
              <a:ext uri="{FF2B5EF4-FFF2-40B4-BE49-F238E27FC236}">
                <a16:creationId xmlns:a16="http://schemas.microsoft.com/office/drawing/2014/main" id="{F9A9A220-5DC3-1BC3-5C77-DAE98BF93F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9466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8" name="Diagrammas vietturis 8">
            <a:extLst>
              <a:ext uri="{FF2B5EF4-FFF2-40B4-BE49-F238E27FC236}">
                <a16:creationId xmlns:a16="http://schemas.microsoft.com/office/drawing/2014/main" id="{7CA4B60A-8587-D7B5-3AAB-864C430108C5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8219466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BD0AA9C2-BDC7-562B-6CB1-647196A1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fiki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4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4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6000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4296000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4">
            <a:extLst>
              <a:ext uri="{FF2B5EF4-FFF2-40B4-BE49-F238E27FC236}">
                <a16:creationId xmlns:a16="http://schemas.microsoft.com/office/drawing/2014/main" id="{F9A9A220-5DC3-1BC3-5C77-DAE98BF93F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9466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8" name="Diagrammas vietturis 8">
            <a:extLst>
              <a:ext uri="{FF2B5EF4-FFF2-40B4-BE49-F238E27FC236}">
                <a16:creationId xmlns:a16="http://schemas.microsoft.com/office/drawing/2014/main" id="{7CA4B60A-8587-D7B5-3AAB-864C430108C5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8219466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BD0AA9C2-BDC7-562B-6CB1-647196A1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6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2F78835B-9CAE-E054-2C91-C50B3EE7F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68400" y="6084000"/>
            <a:ext cx="3794400" cy="360000"/>
          </a:xfrm>
          <a:prstGeom prst="rect">
            <a:avLst/>
          </a:prstGeom>
        </p:spPr>
        <p:txBody>
          <a:bodyPr vert="horz" lIns="82800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668" r:id="rId2"/>
    <p:sldLayoutId id="2147483660" r:id="rId3"/>
    <p:sldLayoutId id="2147483667" r:id="rId4"/>
    <p:sldLayoutId id="2147483703" r:id="rId5"/>
    <p:sldLayoutId id="2147483704" r:id="rId6"/>
    <p:sldLayoutId id="2147483906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D0CCEB8-A736-C9B1-E8D1-BFC701D1C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000" y="6478126"/>
            <a:ext cx="2880000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2A9AD"/>
                </a:solidFill>
              </a:defRPr>
            </a:lvl1pPr>
          </a:lstStyle>
          <a:p>
            <a:r>
              <a:rPr lang="lv-LV" b="1" spc="35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spc="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7" r:id="rId2"/>
    <p:sldLayoutId id="2147483772" r:id="rId3"/>
    <p:sldLayoutId id="2147483773" r:id="rId4"/>
    <p:sldLayoutId id="2147483774" r:id="rId5"/>
    <p:sldLayoutId id="2147483775" r:id="rId6"/>
    <p:sldLayoutId id="2147483782" r:id="rId7"/>
    <p:sldLayoutId id="2147483783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02ACBDA-1B20-B664-BDCD-F59281CA2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4000" y="6282000"/>
            <a:ext cx="23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693" r:id="rId3"/>
    <p:sldLayoutId id="2147483827" r:id="rId4"/>
    <p:sldLayoutId id="2147483694" r:id="rId5"/>
    <p:sldLayoutId id="2147483826" r:id="rId6"/>
    <p:sldLayoutId id="2147483705" r:id="rId7"/>
    <p:sldLayoutId id="2147483825" r:id="rId8"/>
    <p:sldLayoutId id="2147483718" r:id="rId9"/>
    <p:sldLayoutId id="2147483824" r:id="rId10"/>
    <p:sldLayoutId id="2147483710" r:id="rId11"/>
    <p:sldLayoutId id="2147483823" r:id="rId12"/>
    <p:sldLayoutId id="2147483711" r:id="rId13"/>
    <p:sldLayoutId id="2147483822" r:id="rId14"/>
    <p:sldLayoutId id="2147483699" r:id="rId15"/>
    <p:sldLayoutId id="2147483821" r:id="rId16"/>
    <p:sldLayoutId id="2147483702" r:id="rId17"/>
    <p:sldLayoutId id="2147483820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646DA06C-E4FD-91BA-1783-8676F2080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4000" y="6282000"/>
            <a:ext cx="23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8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665" r:id="rId7"/>
    <p:sldLayoutId id="2147483898" r:id="rId8"/>
    <p:sldLayoutId id="2147483672" r:id="rId9"/>
    <p:sldLayoutId id="2147483897" r:id="rId10"/>
    <p:sldLayoutId id="2147483758" r:id="rId11"/>
    <p:sldLayoutId id="2147483760" r:id="rId12"/>
    <p:sldLayoutId id="2147483677" r:id="rId13"/>
    <p:sldLayoutId id="2147483895" r:id="rId14"/>
    <p:sldLayoutId id="2147483698" r:id="rId15"/>
    <p:sldLayoutId id="2147483896" r:id="rId16"/>
    <p:sldLayoutId id="2147483708" r:id="rId17"/>
    <p:sldLayoutId id="2147483709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96003F4-52E5-4FEE-FCBE-126919087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4000" y="6282000"/>
            <a:ext cx="23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673" r:id="rId3"/>
    <p:sldLayoutId id="2147483894" r:id="rId4"/>
    <p:sldLayoutId id="2147483674" r:id="rId5"/>
    <p:sldLayoutId id="2147483893" r:id="rId6"/>
    <p:sldLayoutId id="2147483712" r:id="rId7"/>
    <p:sldLayoutId id="2147483892" r:id="rId8"/>
    <p:sldLayoutId id="2147483713" r:id="rId9"/>
    <p:sldLayoutId id="2147483891" r:id="rId10"/>
    <p:sldLayoutId id="2147483685" r:id="rId11"/>
    <p:sldLayoutId id="2147483888" r:id="rId12"/>
    <p:sldLayoutId id="2147483686" r:id="rId13"/>
    <p:sldLayoutId id="2147483887" r:id="rId14"/>
    <p:sldLayoutId id="2147483691" r:id="rId15"/>
    <p:sldLayoutId id="2147483886" r:id="rId16"/>
    <p:sldLayoutId id="2147483692" r:id="rId17"/>
    <p:sldLayoutId id="2147483885" r:id="rId18"/>
    <p:sldLayoutId id="2147483901" r:id="rId19"/>
    <p:sldLayoutId id="2147483902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BCC1FF3-4DE5-4ECB-179D-94B8D0AE5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4000" y="6282000"/>
            <a:ext cx="23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71" r:id="rId3"/>
    <p:sldLayoutId id="2147483872" r:id="rId4"/>
    <p:sldLayoutId id="2147483889" r:id="rId5"/>
    <p:sldLayoutId id="2147483890" r:id="rId6"/>
    <p:sldLayoutId id="2147483883" r:id="rId7"/>
    <p:sldLayoutId id="2147483884" r:id="rId8"/>
    <p:sldLayoutId id="2147483878" r:id="rId9"/>
    <p:sldLayoutId id="2147483879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4" r:id="rId19"/>
    <p:sldLayoutId id="2147483870" r:id="rId20"/>
    <p:sldLayoutId id="2147483881" r:id="rId21"/>
    <p:sldLayoutId id="2147483882" r:id="rId22"/>
    <p:sldLayoutId id="2147483863" r:id="rId23"/>
    <p:sldLayoutId id="2147483867" r:id="rId24"/>
    <p:sldLayoutId id="2147483873" r:id="rId25"/>
    <p:sldLayoutId id="2147483874" r:id="rId26"/>
    <p:sldLayoutId id="2147483868" r:id="rId27"/>
    <p:sldLayoutId id="2147483869" r:id="rId28"/>
    <p:sldLayoutId id="2147483865" r:id="rId29"/>
    <p:sldLayoutId id="2147483866" r:id="rId30"/>
    <p:sldLayoutId id="2147483875" r:id="rId31"/>
    <p:sldLayoutId id="2147483876" r:id="rId32"/>
    <p:sldLayoutId id="2147483907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FACD8B0-61FF-4529-9F50-7FD216B3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BD76D0E-9A59-467D-BA37-BC278D5E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8D764CB-3571-44C5-9A52-DB1411B6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78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56C8867-EBF4-B8B7-E6B3-D610A4C6B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4000" y="6282000"/>
            <a:ext cx="23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736" r:id="rId3"/>
    <p:sldLayoutId id="2147483737" r:id="rId4"/>
    <p:sldLayoutId id="2147483753" r:id="rId5"/>
    <p:sldLayoutId id="2147483754" r:id="rId6"/>
    <p:sldLayoutId id="2147483675" r:id="rId7"/>
    <p:sldLayoutId id="2147483695" r:id="rId8"/>
    <p:sldLayoutId id="2147483756" r:id="rId9"/>
    <p:sldLayoutId id="2147483757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AF0A4D1-C84B-5117-F83A-DFC5218A6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4000" y="6282000"/>
            <a:ext cx="23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46" r:id="rId3"/>
    <p:sldLayoutId id="2147483847" r:id="rId4"/>
    <p:sldLayoutId id="2147483809" r:id="rId5"/>
    <p:sldLayoutId id="2147483810" r:id="rId6"/>
    <p:sldLayoutId id="2147483848" r:id="rId7"/>
    <p:sldLayoutId id="2147483903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59883E4-AF33-DA47-5340-D555EA3CB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6000" y="6282000"/>
            <a:ext cx="23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724" r:id="rId2"/>
    <p:sldLayoutId id="2147483725" r:id="rId3"/>
    <p:sldLayoutId id="2147483720" r:id="rId4"/>
    <p:sldLayoutId id="2147483721" r:id="rId5"/>
    <p:sldLayoutId id="2147483899" r:id="rId6"/>
    <p:sldLayoutId id="2147483900" r:id="rId7"/>
    <p:sldLayoutId id="2147483726" r:id="rId8"/>
    <p:sldLayoutId id="2147483727" r:id="rId9"/>
    <p:sldLayoutId id="2147483730" r:id="rId10"/>
    <p:sldLayoutId id="2147483731" r:id="rId11"/>
    <p:sldLayoutId id="2147483734" r:id="rId12"/>
    <p:sldLayoutId id="214748373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1B1895E2-EB7C-F25A-5DF2-EF5544016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17" y="1531018"/>
            <a:ext cx="8247383" cy="1351711"/>
          </a:xfrm>
        </p:spPr>
        <p:txBody>
          <a:bodyPr/>
          <a:lstStyle/>
          <a:p>
            <a:r>
              <a:rPr lang="lv-LV" dirty="0"/>
              <a:t>Latvijas Bankas darbība statistikas jomā</a:t>
            </a:r>
            <a:endParaRPr lang="en-US" i="1" dirty="0"/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5D0C9A68-B1FF-34FC-400A-74E7E0790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59" y="4949686"/>
            <a:ext cx="6267668" cy="1463306"/>
          </a:xfrm>
        </p:spPr>
        <p:txBody>
          <a:bodyPr>
            <a:normAutofit/>
          </a:bodyPr>
          <a:lstStyle/>
          <a:p>
            <a:r>
              <a:rPr lang="lv-LV" sz="1700" dirty="0"/>
              <a:t>Aiga Ose</a:t>
            </a:r>
          </a:p>
          <a:p>
            <a:r>
              <a:rPr lang="lv-LV" dirty="0"/>
              <a:t>Datu un statistikas pārvaldes vadītāja</a:t>
            </a:r>
          </a:p>
          <a:p>
            <a:pPr>
              <a:spcBef>
                <a:spcPts val="600"/>
              </a:spcBef>
            </a:pPr>
            <a:r>
              <a:rPr lang="lv-LV" sz="1700" dirty="0"/>
              <a:t>Statistikas padome</a:t>
            </a:r>
            <a:br>
              <a:rPr lang="lv-LV" dirty="0"/>
            </a:br>
            <a:r>
              <a:rPr lang="lv-LV" dirty="0"/>
              <a:t>2024. gada 12. decembris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29152B74-9DEB-760D-5D34-860E835F7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838" y="5856599"/>
            <a:ext cx="259116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13D310-4F32-D7DA-9E24-9BAC3E979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843ECED3-C8A3-44AB-6639-0030AD74F6A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10</a:t>
            </a:fld>
            <a:endParaRPr lang="lv-LV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6FB16C86-FFDB-DA7C-F9C7-2D5222673DB3}"/>
              </a:ext>
            </a:extLst>
          </p:cNvPr>
          <p:cNvSpPr/>
          <p:nvPr/>
        </p:nvSpPr>
        <p:spPr>
          <a:xfrm>
            <a:off x="3974690" y="1365063"/>
            <a:ext cx="8217310" cy="5377381"/>
          </a:xfrm>
          <a:prstGeom prst="rect">
            <a:avLst/>
          </a:prstGeom>
          <a:noFill/>
        </p:spPr>
        <p:txBody>
          <a:bodyPr/>
          <a:lstStyle/>
          <a:p>
            <a:endParaRPr lang="lv-LV"/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8FF70DC1-CBD4-F6BA-91D5-0891589E8D28}"/>
              </a:ext>
            </a:extLst>
          </p:cNvPr>
          <p:cNvGrpSpPr/>
          <p:nvPr/>
        </p:nvGrpSpPr>
        <p:grpSpPr>
          <a:xfrm>
            <a:off x="4463050" y="1412400"/>
            <a:ext cx="7240590" cy="164185"/>
            <a:chOff x="4389166" y="1189508"/>
            <a:chExt cx="7240590" cy="164185"/>
          </a:xfrm>
        </p:grpSpPr>
        <p:sp>
          <p:nvSpPr>
            <p:cNvPr id="6" name="Paralelograms 5">
              <a:extLst>
                <a:ext uri="{FF2B5EF4-FFF2-40B4-BE49-F238E27FC236}">
                  <a16:creationId xmlns:a16="http://schemas.microsoft.com/office/drawing/2014/main" id="{7C83F407-8E6F-69BA-8DBC-FB36199398E9}"/>
                </a:ext>
              </a:extLst>
            </p:cNvPr>
            <p:cNvSpPr/>
            <p:nvPr/>
          </p:nvSpPr>
          <p:spPr>
            <a:xfrm>
              <a:off x="4389166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7" name="Paralelograms 6">
              <a:extLst>
                <a:ext uri="{FF2B5EF4-FFF2-40B4-BE49-F238E27FC236}">
                  <a16:creationId xmlns:a16="http://schemas.microsoft.com/office/drawing/2014/main" id="{7B8DE3EE-C573-0D5A-735C-AD876F698490}"/>
                </a:ext>
              </a:extLst>
            </p:cNvPr>
            <p:cNvSpPr/>
            <p:nvPr/>
          </p:nvSpPr>
          <p:spPr>
            <a:xfrm>
              <a:off x="543174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8" name="Paralelograms 7">
              <a:extLst>
                <a:ext uri="{FF2B5EF4-FFF2-40B4-BE49-F238E27FC236}">
                  <a16:creationId xmlns:a16="http://schemas.microsoft.com/office/drawing/2014/main" id="{3CAA1C3B-F699-936E-BA04-605AC1D12852}"/>
                </a:ext>
              </a:extLst>
            </p:cNvPr>
            <p:cNvSpPr/>
            <p:nvPr/>
          </p:nvSpPr>
          <p:spPr>
            <a:xfrm>
              <a:off x="647432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9" name="Paralelograms 8">
              <a:extLst>
                <a:ext uri="{FF2B5EF4-FFF2-40B4-BE49-F238E27FC236}">
                  <a16:creationId xmlns:a16="http://schemas.microsoft.com/office/drawing/2014/main" id="{BEF1C226-651A-6715-B75F-A073269D7D98}"/>
                </a:ext>
              </a:extLst>
            </p:cNvPr>
            <p:cNvSpPr/>
            <p:nvPr/>
          </p:nvSpPr>
          <p:spPr>
            <a:xfrm>
              <a:off x="7516904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0" name="Paralelograms 9">
              <a:extLst>
                <a:ext uri="{FF2B5EF4-FFF2-40B4-BE49-F238E27FC236}">
                  <a16:creationId xmlns:a16="http://schemas.microsoft.com/office/drawing/2014/main" id="{43FCCC3D-3687-4E14-593F-B28315607298}"/>
                </a:ext>
              </a:extLst>
            </p:cNvPr>
            <p:cNvSpPr/>
            <p:nvPr/>
          </p:nvSpPr>
          <p:spPr>
            <a:xfrm>
              <a:off x="8559483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3" name="Paralelograms 12">
              <a:extLst>
                <a:ext uri="{FF2B5EF4-FFF2-40B4-BE49-F238E27FC236}">
                  <a16:creationId xmlns:a16="http://schemas.microsoft.com/office/drawing/2014/main" id="{B839E6E9-196A-E014-A9B7-38E9C41828D1}"/>
                </a:ext>
              </a:extLst>
            </p:cNvPr>
            <p:cNvSpPr/>
            <p:nvPr/>
          </p:nvSpPr>
          <p:spPr>
            <a:xfrm>
              <a:off x="960206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4" name="Paralelograms 13">
              <a:extLst>
                <a:ext uri="{FF2B5EF4-FFF2-40B4-BE49-F238E27FC236}">
                  <a16:creationId xmlns:a16="http://schemas.microsoft.com/office/drawing/2014/main" id="{72EBA4AD-3E46-E9B3-7B6B-1DEB1A110405}"/>
                </a:ext>
              </a:extLst>
            </p:cNvPr>
            <p:cNvSpPr/>
            <p:nvPr/>
          </p:nvSpPr>
          <p:spPr>
            <a:xfrm>
              <a:off x="1064464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graphicFrame>
        <p:nvGraphicFramePr>
          <p:cNvPr id="50" name="Shēma 49">
            <a:extLst>
              <a:ext uri="{FF2B5EF4-FFF2-40B4-BE49-F238E27FC236}">
                <a16:creationId xmlns:a16="http://schemas.microsoft.com/office/drawing/2014/main" id="{DC008305-949D-2249-2D21-8B014EA07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556896"/>
              </p:ext>
            </p:extLst>
          </p:nvPr>
        </p:nvGraphicFramePr>
        <p:xfrm>
          <a:off x="4463050" y="2060450"/>
          <a:ext cx="7240590" cy="295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Virsraksts 1">
            <a:extLst>
              <a:ext uri="{FF2B5EF4-FFF2-40B4-BE49-F238E27FC236}">
                <a16:creationId xmlns:a16="http://schemas.microsoft.com/office/drawing/2014/main" id="{48B60086-C9C3-C3EE-9B5E-5095B883E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01" y="184383"/>
            <a:ext cx="7351353" cy="1180680"/>
          </a:xfrm>
        </p:spPr>
        <p:txBody>
          <a:bodyPr anchor="ctr"/>
          <a:lstStyle/>
          <a:p>
            <a:r>
              <a:rPr lang="lv-LV" sz="3200" dirty="0"/>
              <a:t>Jēgpilna darbavieta profesionāļiem</a:t>
            </a:r>
            <a:endParaRPr lang="it-IT" sz="3200" dirty="0"/>
          </a:p>
        </p:txBody>
      </p:sp>
      <p:pic>
        <p:nvPicPr>
          <p:cNvPr id="17" name="Attēla vietturis 19">
            <a:extLst>
              <a:ext uri="{FF2B5EF4-FFF2-40B4-BE49-F238E27FC236}">
                <a16:creationId xmlns:a16="http://schemas.microsoft.com/office/drawing/2014/main" id="{F04F5BF6-78D7-7C9D-94A5-323DF9B102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r="30679"/>
          <a:stretch>
            <a:fillRect/>
          </a:stretch>
        </p:blipFill>
        <p:spPr>
          <a:xfrm>
            <a:off x="0" y="0"/>
            <a:ext cx="3975100" cy="6858000"/>
          </a:xfrm>
        </p:spPr>
      </p:pic>
    </p:spTree>
    <p:extLst>
      <p:ext uri="{BB962C8B-B14F-4D97-AF65-F5344CB8AC3E}">
        <p14:creationId xmlns:p14="http://schemas.microsoft.com/office/powerpoint/2010/main" val="314329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69C309C-7C2B-9E03-C696-59953172E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Vērtības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8E293EAE-A5AD-5FC1-6D56-6C0728EBA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1934" y="3187534"/>
            <a:ext cx="3650923" cy="427038"/>
          </a:xfrm>
        </p:spPr>
        <p:txBody>
          <a:bodyPr/>
          <a:lstStyle/>
          <a:p>
            <a:r>
              <a:rPr lang="lv-LV" dirty="0"/>
              <a:t>Jaudīgi attīstībā</a:t>
            </a:r>
          </a:p>
          <a:p>
            <a:r>
              <a:rPr lang="lv-LV" sz="1600" b="0" dirty="0"/>
              <a:t>Ikviens no mums ir profesionālis ar savu unikālo pieredzi, ko visveiksmīgāk varam likt lietā tad, ja dalāmies tajā ar citiem. Mēs apzināmies – lai dotu, mums </a:t>
            </a:r>
            <a:r>
              <a:rPr lang="lv-LV" sz="1600" b="0" dirty="0">
                <a:solidFill>
                  <a:schemeClr val="accent6"/>
                </a:solidFill>
              </a:rPr>
              <a:t>vispirms jāapgūst pašiem</a:t>
            </a:r>
            <a:r>
              <a:rPr lang="lv-LV" sz="1600" b="0" dirty="0"/>
              <a:t>. Tāpēc </a:t>
            </a:r>
            <a:r>
              <a:rPr lang="lv-LV" sz="1600" b="0" dirty="0">
                <a:solidFill>
                  <a:schemeClr val="accent6"/>
                </a:solidFill>
              </a:rPr>
              <a:t>strādājam atvērtām acīm </a:t>
            </a:r>
            <a:r>
              <a:rPr lang="lv-LV" sz="1600" b="0" dirty="0"/>
              <a:t>un it visur saskatām iespēju mācīties. Mēs pilnveidojamies paši un  </a:t>
            </a:r>
            <a:r>
              <a:rPr lang="lv-LV" sz="1600" b="0" dirty="0">
                <a:solidFill>
                  <a:schemeClr val="accent6"/>
                </a:solidFill>
              </a:rPr>
              <a:t>iedvesmojam</a:t>
            </a:r>
            <a:r>
              <a:rPr lang="lv-LV" sz="1600" b="0" dirty="0"/>
              <a:t> to darīt </a:t>
            </a:r>
            <a:r>
              <a:rPr lang="lv-LV" sz="1600" b="0" dirty="0">
                <a:solidFill>
                  <a:schemeClr val="accent6"/>
                </a:solidFill>
              </a:rPr>
              <a:t>citus</a:t>
            </a:r>
            <a:r>
              <a:rPr lang="lv-LV" sz="1600" b="0" dirty="0"/>
              <a:t>, lai kopā sekmētu mūsu valsts attīstību.</a:t>
            </a:r>
          </a:p>
        </p:txBody>
      </p:sp>
      <p:sp>
        <p:nvSpPr>
          <p:cNvPr id="10" name="Slaida numura vietturis 9">
            <a:extLst>
              <a:ext uri="{FF2B5EF4-FFF2-40B4-BE49-F238E27FC236}">
                <a16:creationId xmlns:a16="http://schemas.microsoft.com/office/drawing/2014/main" id="{5013D34B-83EF-FE3E-A54B-431E1B7954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11</a:t>
            </a:fld>
            <a:endParaRPr lang="lv-LV"/>
          </a:p>
        </p:txBody>
      </p:sp>
      <p:pic>
        <p:nvPicPr>
          <p:cNvPr id="13" name="Attēla vietturis 5" descr="Attēls, kurā ir koks, ārpus telpām, siltums, saule&#10;&#10;Apraksts ģenerēts automātiski">
            <a:extLst>
              <a:ext uri="{FF2B5EF4-FFF2-40B4-BE49-F238E27FC236}">
                <a16:creationId xmlns:a16="http://schemas.microsoft.com/office/drawing/2014/main" id="{DBCD9288-2656-F4F4-DF33-29D79BBCDEA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13160"/>
          <a:stretch/>
        </p:blipFill>
        <p:spPr>
          <a:xfrm>
            <a:off x="5335588" y="0"/>
            <a:ext cx="6856412" cy="2841625"/>
          </a:xfrm>
        </p:spPr>
      </p:pic>
      <p:sp>
        <p:nvSpPr>
          <p:cNvPr id="14" name="Teksta vietturis 19">
            <a:extLst>
              <a:ext uri="{FF2B5EF4-FFF2-40B4-BE49-F238E27FC236}">
                <a16:creationId xmlns:a16="http://schemas.microsoft.com/office/drawing/2014/main" id="{449B1BE9-2D6D-A64A-0AAC-58DA4F0F0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0" y="3187535"/>
            <a:ext cx="3650923" cy="760413"/>
          </a:xfrm>
        </p:spPr>
        <p:txBody>
          <a:bodyPr anchor="t"/>
          <a:lstStyle/>
          <a:p>
            <a:r>
              <a:rPr lang="lv-LV" b="1" dirty="0"/>
              <a:t>Vienoti cilvēcībā</a:t>
            </a:r>
          </a:p>
          <a:p>
            <a:r>
              <a:rPr lang="lv-LV" sz="1600" b="0" dirty="0"/>
              <a:t>Mēs zinām, ka spēks ir </a:t>
            </a:r>
            <a:r>
              <a:rPr lang="lv-LV" sz="1600" dirty="0">
                <a:solidFill>
                  <a:schemeClr val="accent6"/>
                </a:solidFill>
              </a:rPr>
              <a:t>komandā</a:t>
            </a:r>
            <a:r>
              <a:rPr lang="lv-LV" sz="1600" b="0" dirty="0"/>
              <a:t> un labākais rezultāts top </a:t>
            </a:r>
            <a:r>
              <a:rPr lang="lv-LV" sz="1600" dirty="0">
                <a:solidFill>
                  <a:schemeClr val="accent6"/>
                </a:solidFill>
              </a:rPr>
              <a:t>sadarbojoties</a:t>
            </a:r>
            <a:r>
              <a:rPr lang="lv-LV" sz="1600" b="0" dirty="0"/>
              <a:t>. Mūsu komandu vieno </a:t>
            </a:r>
            <a:r>
              <a:rPr lang="lv-LV" sz="1600" dirty="0">
                <a:solidFill>
                  <a:schemeClr val="accent6"/>
                </a:solidFill>
              </a:rPr>
              <a:t>cilvēcība</a:t>
            </a:r>
            <a:r>
              <a:rPr lang="lv-LV" sz="1600" b="0" dirty="0"/>
              <a:t>. Mēs veidojam </a:t>
            </a:r>
            <a:r>
              <a:rPr lang="lv-LV" sz="1600" b="1" dirty="0"/>
              <a:t>pozitīvu vidi </a:t>
            </a:r>
            <a:r>
              <a:rPr lang="lv-LV" sz="1600" b="0" dirty="0"/>
              <a:t>sev apkārt, darot savu darbu ar prieku. Mēs </a:t>
            </a:r>
            <a:r>
              <a:rPr lang="lv-LV" sz="1600" dirty="0">
                <a:solidFill>
                  <a:schemeClr val="accent6"/>
                </a:solidFill>
              </a:rPr>
              <a:t>esam atbildīgi </a:t>
            </a:r>
            <a:r>
              <a:rPr lang="lv-LV" sz="1600" b="0" dirty="0"/>
              <a:t>un </a:t>
            </a:r>
            <a:r>
              <a:rPr lang="lv-LV" sz="1600" dirty="0">
                <a:solidFill>
                  <a:schemeClr val="accent6"/>
                </a:solidFill>
              </a:rPr>
              <a:t>pildām</a:t>
            </a:r>
            <a:r>
              <a:rPr lang="lv-LV" sz="1600" b="0" dirty="0"/>
              <a:t> savus </a:t>
            </a:r>
            <a:r>
              <a:rPr lang="lv-LV" sz="1600" dirty="0">
                <a:solidFill>
                  <a:schemeClr val="accent6"/>
                </a:solidFill>
              </a:rPr>
              <a:t>solījumus</a:t>
            </a:r>
            <a:r>
              <a:rPr lang="lv-LV" sz="1600" b="0" dirty="0"/>
              <a:t>. Mums ir būtiska sava un kolēģu </a:t>
            </a:r>
            <a:r>
              <a:rPr lang="lv-LV" sz="1600" u="sng" dirty="0" err="1">
                <a:solidFill>
                  <a:schemeClr val="accent6"/>
                </a:solidFill>
              </a:rPr>
              <a:t>labbūtība</a:t>
            </a:r>
            <a:r>
              <a:rPr lang="lv-LV" sz="1600" b="0" dirty="0"/>
              <a:t>, tāpēc esam cilvēcīgi un rūpējamies, lai ikviens justos pieņemts un iekļauts.</a:t>
            </a:r>
          </a:p>
        </p:txBody>
      </p:sp>
      <p:sp>
        <p:nvSpPr>
          <p:cNvPr id="17" name="Teksta vietturis 23">
            <a:extLst>
              <a:ext uri="{FF2B5EF4-FFF2-40B4-BE49-F238E27FC236}">
                <a16:creationId xmlns:a16="http://schemas.microsoft.com/office/drawing/2014/main" id="{4F9766F5-653F-3B8B-39C4-25D1794785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6967" y="3187535"/>
            <a:ext cx="3650923" cy="427037"/>
          </a:xfrm>
        </p:spPr>
        <p:txBody>
          <a:bodyPr anchor="t"/>
          <a:lstStyle/>
          <a:p>
            <a:r>
              <a:rPr lang="lv-LV" dirty="0"/>
              <a:t>Drosmīgi izaicinājumos</a:t>
            </a:r>
          </a:p>
          <a:p>
            <a:r>
              <a:rPr lang="lv-LV" sz="1600" b="0" dirty="0"/>
              <a:t>Mēs esam </a:t>
            </a:r>
            <a:r>
              <a:rPr lang="lv-LV" sz="1600" b="0" dirty="0">
                <a:solidFill>
                  <a:schemeClr val="accent6"/>
                </a:solidFill>
              </a:rPr>
              <a:t>elastīgi pārmaiņās</a:t>
            </a:r>
            <a:r>
              <a:rPr lang="lv-LV" sz="1600" b="0" dirty="0"/>
              <a:t>, īstenojam tās apzināti un </a:t>
            </a:r>
            <a:r>
              <a:rPr lang="lv-LV" sz="1600" b="0" dirty="0">
                <a:solidFill>
                  <a:schemeClr val="accent6"/>
                </a:solidFill>
              </a:rPr>
              <a:t>mērķtiecīgi</a:t>
            </a:r>
            <a:r>
              <a:rPr lang="lv-LV" sz="1600" b="0" dirty="0"/>
              <a:t>. Apkārt notiekošais mūs iedvesmo meklēt </a:t>
            </a:r>
            <a:r>
              <a:rPr lang="lv-LV" sz="1600" b="0" dirty="0">
                <a:solidFill>
                  <a:schemeClr val="accent6"/>
                </a:solidFill>
              </a:rPr>
              <a:t>jaunus risinājumus </a:t>
            </a:r>
            <a:r>
              <a:rPr lang="lv-LV" sz="1600" b="0" dirty="0"/>
              <a:t>un </a:t>
            </a:r>
            <a:r>
              <a:rPr lang="lv-LV" sz="1600" b="0" dirty="0">
                <a:solidFill>
                  <a:schemeClr val="accent6"/>
                </a:solidFill>
              </a:rPr>
              <a:t>mainīties uz labu</a:t>
            </a:r>
            <a:r>
              <a:rPr lang="lv-LV" sz="1600" b="0" dirty="0"/>
              <a:t>. Mēs iedrošinām cits citu un arī apkārtējos būt drosmīgiem, </a:t>
            </a:r>
            <a:r>
              <a:rPr lang="lv-LV" sz="1600" b="0" dirty="0">
                <a:solidFill>
                  <a:schemeClr val="accent6"/>
                </a:solidFill>
              </a:rPr>
              <a:t>pieņemt izaicinājumus</a:t>
            </a:r>
            <a:r>
              <a:rPr lang="lv-LV" sz="1600" b="0" dirty="0"/>
              <a:t>, paust savu viedokli un atzīt, ja kļūdāmies, jo tikai tā varam virzīties uz priekšu.</a:t>
            </a:r>
          </a:p>
        </p:txBody>
      </p:sp>
    </p:spTree>
    <p:extLst>
      <p:ext uri="{BB962C8B-B14F-4D97-AF65-F5344CB8AC3E}">
        <p14:creationId xmlns:p14="http://schemas.microsoft.com/office/powerpoint/2010/main" val="110369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80B30BE-D37B-1B21-C875-9DAD80D56EF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96AB5CB-324E-4DF2-A5C1-250B3D34230D}" type="slidenum">
              <a:rPr lang="lv-LV" smtClean="0"/>
              <a:pPr/>
              <a:t>12</a:t>
            </a:fld>
            <a:endParaRPr lang="lv-LV"/>
          </a:p>
        </p:txBody>
      </p:sp>
      <p:sp>
        <p:nvSpPr>
          <p:cNvPr id="6" name="Virsraksts 5">
            <a:extLst>
              <a:ext uri="{FF2B5EF4-FFF2-40B4-BE49-F238E27FC236}">
                <a16:creationId xmlns:a16="http://schemas.microsoft.com/office/drawing/2014/main" id="{87EDA8F5-3520-6974-1702-802A314B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99" y="180000"/>
            <a:ext cx="10913917" cy="916997"/>
          </a:xfrm>
        </p:spPr>
        <p:txBody>
          <a:bodyPr/>
          <a:lstStyle/>
          <a:p>
            <a:r>
              <a:rPr lang="lv-LV" sz="3600" dirty="0"/>
              <a:t>Latvijas Bankas vāktā un apkopotā statistika</a:t>
            </a:r>
          </a:p>
        </p:txBody>
      </p:sp>
      <p:sp>
        <p:nvSpPr>
          <p:cNvPr id="9" name="Brīvforma: forma 8">
            <a:extLst>
              <a:ext uri="{FF2B5EF4-FFF2-40B4-BE49-F238E27FC236}">
                <a16:creationId xmlns:a16="http://schemas.microsoft.com/office/drawing/2014/main" id="{D839E0D4-873E-1E21-D976-C30263CEAA76}"/>
              </a:ext>
            </a:extLst>
          </p:cNvPr>
          <p:cNvSpPr/>
          <p:nvPr/>
        </p:nvSpPr>
        <p:spPr>
          <a:xfrm>
            <a:off x="241819" y="1142985"/>
            <a:ext cx="3102835" cy="3808811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Monetārā un finanšu statistika</a:t>
            </a:r>
            <a:endParaRPr lang="lv-LV" sz="1600" b="0" kern="1200" dirty="0"/>
          </a:p>
          <a:p>
            <a:pPr marL="3600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b="0" kern="1200" dirty="0"/>
              <a:t>A</a:t>
            </a:r>
            <a:r>
              <a:rPr lang="lv-LV" sz="1500" kern="1200" dirty="0"/>
              <a:t>pdrošināšanas sabiedrības</a:t>
            </a:r>
            <a:br>
              <a:rPr lang="lv-LV" sz="1500" kern="1200" dirty="0"/>
            </a:br>
            <a:r>
              <a:rPr lang="lv-LV" sz="1500" kern="1200" dirty="0"/>
              <a:t>Citi finanšu starpnieki</a:t>
            </a:r>
            <a:br>
              <a:rPr lang="lv-LV" sz="1500" kern="1200" dirty="0"/>
            </a:br>
            <a:r>
              <a:rPr lang="lv-LV" sz="1500" kern="1200" dirty="0"/>
              <a:t>Finanšu </a:t>
            </a:r>
            <a:r>
              <a:rPr lang="lv-LV" sz="1500" kern="1200" dirty="0" err="1"/>
              <a:t>instrumentsabiedrības</a:t>
            </a:r>
            <a:br>
              <a:rPr lang="lv-LV" sz="1500" dirty="0"/>
            </a:br>
            <a:r>
              <a:rPr lang="lv-LV" sz="1500" dirty="0"/>
              <a:t>I</a:t>
            </a:r>
            <a:r>
              <a:rPr lang="lv-LV" sz="1500" kern="1200" dirty="0"/>
              <a:t>eguldījumu fondi</a:t>
            </a:r>
            <a:br>
              <a:rPr lang="lv-LV" sz="1500" kern="1200" dirty="0"/>
            </a:br>
            <a:r>
              <a:rPr lang="lv-LV" sz="1500" kern="1200" dirty="0"/>
              <a:t>MFI procentu likmes</a:t>
            </a:r>
            <a:br>
              <a:rPr lang="lv-LV" sz="1500" kern="1200" dirty="0"/>
            </a:br>
            <a:r>
              <a:rPr lang="lv-LV" sz="1500" kern="1200" dirty="0"/>
              <a:t>MFI bilances</a:t>
            </a:r>
            <a:br>
              <a:rPr lang="lv-LV" sz="1500" kern="1200" dirty="0"/>
            </a:br>
            <a:r>
              <a:rPr lang="lv-LV" sz="1500" kern="1200" dirty="0"/>
              <a:t>Pasta iestādes</a:t>
            </a:r>
            <a:br>
              <a:rPr lang="lv-LV" sz="1500" kern="1200" dirty="0"/>
            </a:br>
            <a:r>
              <a:rPr lang="lv-LV" sz="1500" kern="1200" dirty="0"/>
              <a:t>Pensiju fondi</a:t>
            </a:r>
            <a:br>
              <a:rPr lang="lv-LV" sz="1500" kern="1200" dirty="0"/>
            </a:br>
            <a:r>
              <a:rPr lang="lv-LV" sz="1500" kern="1200" dirty="0"/>
              <a:t>Rezervju bāze</a:t>
            </a:r>
            <a:br>
              <a:rPr lang="lv-LV" sz="1500" kern="1200" dirty="0"/>
            </a:br>
            <a:r>
              <a:rPr lang="lv-LV" sz="1500" kern="1200" dirty="0"/>
              <a:t>Strukturālie finanšu rādītāji</a:t>
            </a:r>
            <a:br>
              <a:rPr lang="lv-LV" sz="1500" kern="1200" dirty="0"/>
            </a:br>
            <a:r>
              <a:rPr lang="lv-LV" sz="1500" kern="1200" dirty="0"/>
              <a:t>Valdības finanšu statistika</a:t>
            </a:r>
            <a:br>
              <a:rPr lang="lv-LV" sz="1500" kern="1200" dirty="0"/>
            </a:br>
            <a:r>
              <a:rPr lang="lv-LV" sz="1500" kern="1200" dirty="0"/>
              <a:t>Vērtspapīru emisiju statistika</a:t>
            </a:r>
            <a:br>
              <a:rPr lang="lv-LV" sz="1500" kern="1200" dirty="0"/>
            </a:br>
            <a:r>
              <a:rPr lang="lv-LV" sz="1500" kern="1200" dirty="0"/>
              <a:t>Vērtspapīru turētāju statistika</a:t>
            </a:r>
          </a:p>
        </p:txBody>
      </p:sp>
      <p:sp>
        <p:nvSpPr>
          <p:cNvPr id="10" name="Brīvforma: forma 9">
            <a:extLst>
              <a:ext uri="{FF2B5EF4-FFF2-40B4-BE49-F238E27FC236}">
                <a16:creationId xmlns:a16="http://schemas.microsoft.com/office/drawing/2014/main" id="{5EC035E7-B24E-BE26-C4CF-7E556EA076FB}"/>
              </a:ext>
            </a:extLst>
          </p:cNvPr>
          <p:cNvSpPr/>
          <p:nvPr/>
        </p:nvSpPr>
        <p:spPr>
          <a:xfrm>
            <a:off x="241818" y="5066943"/>
            <a:ext cx="3858544" cy="694060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Banknošu un monētu statistika </a:t>
            </a:r>
            <a:endParaRPr lang="lv-LV" kern="1200" dirty="0"/>
          </a:p>
          <a:p>
            <a:pPr marL="3600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Skaidrās naudas apstrādes iestādes</a:t>
            </a:r>
          </a:p>
        </p:txBody>
      </p:sp>
      <p:sp>
        <p:nvSpPr>
          <p:cNvPr id="11" name="Brīvforma: forma 10">
            <a:extLst>
              <a:ext uri="{FF2B5EF4-FFF2-40B4-BE49-F238E27FC236}">
                <a16:creationId xmlns:a16="http://schemas.microsoft.com/office/drawing/2014/main" id="{1FCA081F-FE9E-6350-1E21-B3D11553373C}"/>
              </a:ext>
            </a:extLst>
          </p:cNvPr>
          <p:cNvSpPr/>
          <p:nvPr/>
        </p:nvSpPr>
        <p:spPr>
          <a:xfrm>
            <a:off x="7890945" y="3221997"/>
            <a:ext cx="3973258" cy="1729799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lv-LV" b="1" kern="1200" dirty="0"/>
              <a:t>Maksājumu un maksājumu sistēmu statistika</a:t>
            </a:r>
            <a:endParaRPr lang="lv-LV" sz="1600" kern="1200" dirty="0"/>
          </a:p>
          <a:p>
            <a:pPr marL="36000" lvl="0" indent="0" defTabSz="3556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lv-LV" sz="1500" kern="1200" dirty="0"/>
              <a:t>Maksājumu statistika</a:t>
            </a:r>
            <a:br>
              <a:rPr lang="lv-LV" sz="1500" kern="1200" dirty="0"/>
            </a:br>
            <a:r>
              <a:rPr lang="lv-LV" sz="1500" dirty="0"/>
              <a:t>N</a:t>
            </a:r>
            <a:r>
              <a:rPr lang="lv-LV" sz="1500" kern="1200" dirty="0"/>
              <a:t>osūtīto kartei piesaistīto maksājumu statistika</a:t>
            </a:r>
            <a:br>
              <a:rPr lang="lv-LV" sz="1500" kern="1200" dirty="0"/>
            </a:br>
            <a:r>
              <a:rPr lang="lv-LV" sz="1500" kern="1200" dirty="0"/>
              <a:t>Starpbanku maksājumu sistēmu</a:t>
            </a:r>
          </a:p>
        </p:txBody>
      </p:sp>
      <p:sp>
        <p:nvSpPr>
          <p:cNvPr id="12" name="Brīvforma: forma 11">
            <a:extLst>
              <a:ext uri="{FF2B5EF4-FFF2-40B4-BE49-F238E27FC236}">
                <a16:creationId xmlns:a16="http://schemas.microsoft.com/office/drawing/2014/main" id="{E03F4998-F115-949E-529D-CCCF04A5F048}"/>
              </a:ext>
            </a:extLst>
          </p:cNvPr>
          <p:cNvSpPr/>
          <p:nvPr/>
        </p:nvSpPr>
        <p:spPr>
          <a:xfrm>
            <a:off x="7890945" y="1133501"/>
            <a:ext cx="3973258" cy="1951169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Ārējā statistika</a:t>
            </a:r>
            <a:endParaRPr lang="lv-LV" sz="1600" kern="1200" dirty="0"/>
          </a:p>
          <a:p>
            <a:pPr marL="3600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Ārējais parāds</a:t>
            </a:r>
            <a:br>
              <a:rPr lang="lv-LV" sz="1500" kern="1200" dirty="0"/>
            </a:br>
            <a:r>
              <a:rPr lang="lv-LV" sz="1500" kern="1200" dirty="0"/>
              <a:t>Maksājumu bilance</a:t>
            </a:r>
            <a:br>
              <a:rPr lang="lv-LV" sz="1500" kern="1200" dirty="0"/>
            </a:br>
            <a:r>
              <a:rPr lang="lv-LV" sz="1500" kern="1200" dirty="0"/>
              <a:t>Starptautisko investīciju bilance</a:t>
            </a:r>
            <a:br>
              <a:rPr lang="lv-LV" sz="1500" kern="1200" dirty="0"/>
            </a:br>
            <a:r>
              <a:rPr lang="lv-LV" sz="1500" kern="1200" dirty="0"/>
              <a:t>Starptautisko pakalpojumu tirdzniecība</a:t>
            </a:r>
            <a:br>
              <a:rPr lang="lv-LV" sz="1500" kern="1200" dirty="0"/>
            </a:br>
            <a:r>
              <a:rPr lang="lv-LV" sz="1500" kern="1200" dirty="0"/>
              <a:t>Starptautisko rezervju matrica</a:t>
            </a:r>
            <a:br>
              <a:rPr lang="lv-LV" sz="1500" kern="1200" dirty="0"/>
            </a:br>
            <a:r>
              <a:rPr lang="lv-LV" sz="1500" kern="1200" dirty="0"/>
              <a:t>Tiešās investīcijas</a:t>
            </a:r>
          </a:p>
        </p:txBody>
      </p:sp>
      <p:sp>
        <p:nvSpPr>
          <p:cNvPr id="13" name="Brīvforma: forma 12">
            <a:extLst>
              <a:ext uri="{FF2B5EF4-FFF2-40B4-BE49-F238E27FC236}">
                <a16:creationId xmlns:a16="http://schemas.microsoft.com/office/drawing/2014/main" id="{0B67CD0A-9BF1-3258-BFED-9F9A722FD595}"/>
              </a:ext>
            </a:extLst>
          </p:cNvPr>
          <p:cNvSpPr/>
          <p:nvPr/>
        </p:nvSpPr>
        <p:spPr>
          <a:xfrm>
            <a:off x="4245909" y="6233290"/>
            <a:ext cx="3784499" cy="521783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Finanšu kontu statistika</a:t>
            </a:r>
          </a:p>
        </p:txBody>
      </p:sp>
      <p:sp>
        <p:nvSpPr>
          <p:cNvPr id="14" name="Brīvforma: forma 13">
            <a:extLst>
              <a:ext uri="{FF2B5EF4-FFF2-40B4-BE49-F238E27FC236}">
                <a16:creationId xmlns:a16="http://schemas.microsoft.com/office/drawing/2014/main" id="{3C7A2D85-A8D1-4261-87FC-76B6E9FC522A}"/>
              </a:ext>
            </a:extLst>
          </p:cNvPr>
          <p:cNvSpPr/>
          <p:nvPr/>
        </p:nvSpPr>
        <p:spPr>
          <a:xfrm>
            <a:off x="4245909" y="5066943"/>
            <a:ext cx="3784499" cy="1051200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Noregulējuma un kompensāciju izmaksas statistika </a:t>
            </a:r>
            <a:endParaRPr lang="lv-LV" sz="1600" kern="1200" dirty="0"/>
          </a:p>
          <a:p>
            <a:pPr marL="3600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Naudas tirgus darījumi</a:t>
            </a:r>
          </a:p>
        </p:txBody>
      </p:sp>
      <p:sp>
        <p:nvSpPr>
          <p:cNvPr id="15" name="Brīvforma: forma 14">
            <a:extLst>
              <a:ext uri="{FF2B5EF4-FFF2-40B4-BE49-F238E27FC236}">
                <a16:creationId xmlns:a16="http://schemas.microsoft.com/office/drawing/2014/main" id="{72FC02AD-0D2A-E7C8-43DA-85BA5C35E11F}"/>
              </a:ext>
            </a:extLst>
          </p:cNvPr>
          <p:cNvSpPr/>
          <p:nvPr/>
        </p:nvSpPr>
        <p:spPr>
          <a:xfrm>
            <a:off x="241818" y="5876150"/>
            <a:ext cx="3858544" cy="878923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Finanšu stabilitātes statistika</a:t>
            </a:r>
            <a:endParaRPr lang="lv-LV" kern="1200" dirty="0"/>
          </a:p>
          <a:p>
            <a:pPr marL="3600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Konsolidētie kredītiestāžu dati</a:t>
            </a:r>
          </a:p>
        </p:txBody>
      </p:sp>
      <p:sp>
        <p:nvSpPr>
          <p:cNvPr id="16" name="Brīvforma: forma 15">
            <a:extLst>
              <a:ext uri="{FF2B5EF4-FFF2-40B4-BE49-F238E27FC236}">
                <a16:creationId xmlns:a16="http://schemas.microsoft.com/office/drawing/2014/main" id="{CB8911C1-B4C6-FF8D-6D7F-A49BBEC2E3EF}"/>
              </a:ext>
            </a:extLst>
          </p:cNvPr>
          <p:cNvSpPr/>
          <p:nvPr/>
        </p:nvSpPr>
        <p:spPr>
          <a:xfrm>
            <a:off x="3511449" y="1142985"/>
            <a:ext cx="4217637" cy="3808811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Uzraudzības statistika</a:t>
            </a:r>
            <a:endParaRPr lang="lv-LV" sz="1600" kern="1200" dirty="0"/>
          </a:p>
          <a:p>
            <a:pPr marL="3600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Apdrošināšanas broker</a:t>
            </a:r>
            <a:r>
              <a:rPr lang="lv-LV" sz="1500" dirty="0"/>
              <a:t>i</a:t>
            </a:r>
            <a:br>
              <a:rPr lang="lv-LV" sz="1500" dirty="0"/>
            </a:br>
            <a:r>
              <a:rPr lang="lv-LV" sz="1500" dirty="0"/>
              <a:t>A</a:t>
            </a:r>
            <a:r>
              <a:rPr lang="lv-LV" sz="1500" kern="1200" dirty="0"/>
              <a:t>pdrošinātāji</a:t>
            </a:r>
            <a:br>
              <a:rPr lang="lv-LV" sz="1500" kern="1200" dirty="0"/>
            </a:br>
            <a:r>
              <a:rPr lang="lv-LV" sz="1500" kern="1200" dirty="0"/>
              <a:t>Ieguldījumu brokeru sabiedrības</a:t>
            </a:r>
            <a:br>
              <a:rPr lang="lv-LV" sz="1500" kern="1200" dirty="0"/>
            </a:br>
            <a:r>
              <a:rPr lang="lv-LV" sz="1500" kern="1200" dirty="0"/>
              <a:t>Ieguldījumu pārvaldes sabiedrības, alternatīvo ieguldījumu fondu pārvaldnieki, ieguldījumu fondi un alternatīvo ieguldījumu fondi</a:t>
            </a:r>
            <a:br>
              <a:rPr lang="lv-LV" sz="1500" kern="1200" dirty="0"/>
            </a:br>
            <a:r>
              <a:rPr lang="lv-LV" sz="1500" kern="1200" dirty="0"/>
              <a:t>Krājaizdevu sabiedrības</a:t>
            </a:r>
            <a:br>
              <a:rPr lang="lv-LV" sz="1500" kern="1200" dirty="0"/>
            </a:br>
            <a:r>
              <a:rPr lang="lv-LV" sz="1500" kern="1200" dirty="0"/>
              <a:t>Kredītiestādes</a:t>
            </a:r>
            <a:br>
              <a:rPr lang="lv-LV" sz="1500" kern="1200" dirty="0"/>
            </a:br>
            <a:r>
              <a:rPr lang="lv-LV" sz="1500" kern="1200" dirty="0"/>
              <a:t>Maksājumu iestādes un elektroniskās naudas iestādes</a:t>
            </a:r>
            <a:br>
              <a:rPr lang="lv-LV" sz="1500" kern="1200" dirty="0"/>
            </a:br>
            <a:r>
              <a:rPr lang="lv-LV" sz="1500" kern="1200" dirty="0"/>
              <a:t>Privātie pensiju fondi un pensiju plāni</a:t>
            </a:r>
            <a:br>
              <a:rPr lang="lv-LV" sz="1500" kern="1200" dirty="0"/>
            </a:br>
            <a:r>
              <a:rPr lang="lv-LV" sz="1500" kern="1200" dirty="0"/>
              <a:t>Valsts fondēto pensiju shēmas līdzekļu ieguldījumu plāni</a:t>
            </a:r>
            <a:br>
              <a:rPr lang="lv-LV" sz="1500" kern="1200" dirty="0"/>
            </a:br>
            <a:r>
              <a:rPr lang="lv-LV" sz="1500" kern="1200" dirty="0"/>
              <a:t>Valūtu tirdzniecības darījumi</a:t>
            </a:r>
          </a:p>
        </p:txBody>
      </p:sp>
      <p:sp>
        <p:nvSpPr>
          <p:cNvPr id="17" name="Brīvforma: forma 16">
            <a:extLst>
              <a:ext uri="{FF2B5EF4-FFF2-40B4-BE49-F238E27FC236}">
                <a16:creationId xmlns:a16="http://schemas.microsoft.com/office/drawing/2014/main" id="{4B6364EF-46F5-15F2-7968-A6C3A5489A9A}"/>
              </a:ext>
            </a:extLst>
          </p:cNvPr>
          <p:cNvSpPr/>
          <p:nvPr/>
        </p:nvSpPr>
        <p:spPr>
          <a:xfrm>
            <a:off x="8175956" y="5066943"/>
            <a:ext cx="3688247" cy="1688130"/>
          </a:xfrm>
          <a:custGeom>
            <a:avLst/>
            <a:gdLst>
              <a:gd name="connsiteX0" fmla="*/ 0 w 2720578"/>
              <a:gd name="connsiteY0" fmla="*/ 0 h 1632346"/>
              <a:gd name="connsiteX1" fmla="*/ 2720578 w 2720578"/>
              <a:gd name="connsiteY1" fmla="*/ 0 h 1632346"/>
              <a:gd name="connsiteX2" fmla="*/ 2720578 w 2720578"/>
              <a:gd name="connsiteY2" fmla="*/ 1632346 h 1632346"/>
              <a:gd name="connsiteX3" fmla="*/ 0 w 2720578"/>
              <a:gd name="connsiteY3" fmla="*/ 1632346 h 1632346"/>
              <a:gd name="connsiteX4" fmla="*/ 0 w 2720578"/>
              <a:gd name="connsiteY4" fmla="*/ 0 h 1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578" h="1632346">
                <a:moveTo>
                  <a:pt x="0" y="0"/>
                </a:moveTo>
                <a:lnTo>
                  <a:pt x="2720578" y="0"/>
                </a:lnTo>
                <a:lnTo>
                  <a:pt x="2720578" y="1632346"/>
                </a:lnTo>
                <a:lnTo>
                  <a:pt x="0" y="1632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Cita statistika</a:t>
            </a:r>
            <a:endParaRPr lang="lv-LV" sz="1600" kern="1200" dirty="0"/>
          </a:p>
          <a:p>
            <a:pPr marL="36000" lv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Kredīti un kredītriska mikrodati</a:t>
            </a:r>
            <a:br>
              <a:rPr lang="lv-LV" sz="1500" kern="1200" dirty="0"/>
            </a:br>
            <a:r>
              <a:rPr lang="lv-LV" sz="1500" kern="1200" dirty="0"/>
              <a:t>Mājsaimniecību finanšu un patēriņa aptauja</a:t>
            </a:r>
            <a:br>
              <a:rPr lang="lv-LV" sz="1500" kern="1200" dirty="0"/>
            </a:br>
            <a:r>
              <a:rPr lang="lv-LV" sz="1500" kern="1200" dirty="0"/>
              <a:t>SVF datu izplatīšanas standarts</a:t>
            </a:r>
          </a:p>
        </p:txBody>
      </p:sp>
    </p:spTree>
    <p:extLst>
      <p:ext uri="{BB962C8B-B14F-4D97-AF65-F5344CB8AC3E}">
        <p14:creationId xmlns:p14="http://schemas.microsoft.com/office/powerpoint/2010/main" val="386551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53A850D-5E7E-DD88-00B3-1AC0512A36C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96AB5CB-324E-4DF2-A5C1-250B3D34230D}" type="slidenum">
              <a:rPr lang="lv-LV" smtClean="0"/>
              <a:pPr/>
              <a:t>13</a:t>
            </a:fld>
            <a:endParaRPr lang="lv-LV"/>
          </a:p>
        </p:txBody>
      </p:sp>
      <p:sp>
        <p:nvSpPr>
          <p:cNvPr id="8" name="Virsraksts 7">
            <a:extLst>
              <a:ext uri="{FF2B5EF4-FFF2-40B4-BE49-F238E27FC236}">
                <a16:creationId xmlns:a16="http://schemas.microsoft.com/office/drawing/2014/main" id="{6D91CF28-7296-0BFC-F3FD-3D659645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2024. gads</a:t>
            </a:r>
          </a:p>
        </p:txBody>
      </p:sp>
      <p:pic>
        <p:nvPicPr>
          <p:cNvPr id="11" name="Attēla vietturis 62" descr="Attēls, kurā ir pamats, oranžs, ārpus telpām, akmens&#10;&#10;Apraksts ģenerēts automātiski">
            <a:extLst>
              <a:ext uri="{FF2B5EF4-FFF2-40B4-BE49-F238E27FC236}">
                <a16:creationId xmlns:a16="http://schemas.microsoft.com/office/drawing/2014/main" id="{A5C58500-F437-D13B-F092-7AC09261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b="13655"/>
          <a:stretch>
            <a:fillRect/>
          </a:stretch>
        </p:blipFill>
        <p:spPr>
          <a:xfrm>
            <a:off x="372534" y="1141780"/>
            <a:ext cx="3600000" cy="676174"/>
          </a:xfrm>
          <a:prstGeom prst="rect">
            <a:avLst/>
          </a:prstGeom>
        </p:spPr>
      </p:pic>
      <p:pic>
        <p:nvPicPr>
          <p:cNvPr id="12" name="Attēla vietturis 66" descr="Attēls, kurā ir pamats, akmens, ārpus telpām, olis&#10;&#10;Apraksts ģenerēts automātiski">
            <a:extLst>
              <a:ext uri="{FF2B5EF4-FFF2-40B4-BE49-F238E27FC236}">
                <a16:creationId xmlns:a16="http://schemas.microsoft.com/office/drawing/2014/main" id="{0726FD93-63AA-F3BC-17CA-40AD50650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13674"/>
          <a:stretch>
            <a:fillRect/>
          </a:stretch>
        </p:blipFill>
        <p:spPr>
          <a:xfrm>
            <a:off x="4295999" y="1142171"/>
            <a:ext cx="3600000" cy="675842"/>
          </a:xfrm>
          <a:prstGeom prst="rect">
            <a:avLst/>
          </a:prstGeom>
        </p:spPr>
      </p:pic>
      <p:pic>
        <p:nvPicPr>
          <p:cNvPr id="13" name="Attēla vietturis 60" descr="Attēls, kurā ir pamats, ārpus telpām, akmens, oranžs&#10;&#10;Apraksts ģenerēts automātiski">
            <a:extLst>
              <a:ext uri="{FF2B5EF4-FFF2-40B4-BE49-F238E27FC236}">
                <a16:creationId xmlns:a16="http://schemas.microsoft.com/office/drawing/2014/main" id="{9DA28440-09BE-66E3-8AD5-AD50B39EC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10859"/>
          <a:stretch>
            <a:fillRect/>
          </a:stretch>
        </p:blipFill>
        <p:spPr>
          <a:xfrm>
            <a:off x="8219463" y="1143001"/>
            <a:ext cx="3615317" cy="676174"/>
          </a:xfrm>
          <a:prstGeom prst="rect">
            <a:avLst/>
          </a:prstGeom>
        </p:spPr>
      </p:pic>
      <p:sp useBgFill="1">
        <p:nvSpPr>
          <p:cNvPr id="14" name="Teksta vietturis 15">
            <a:extLst>
              <a:ext uri="{FF2B5EF4-FFF2-40B4-BE49-F238E27FC236}">
                <a16:creationId xmlns:a16="http://schemas.microsoft.com/office/drawing/2014/main" id="{48C7FA77-C9C4-0882-4778-85F41570C792}"/>
              </a:ext>
            </a:extLst>
          </p:cNvPr>
          <p:cNvSpPr txBox="1">
            <a:spLocks/>
          </p:cNvSpPr>
          <p:nvPr/>
        </p:nvSpPr>
        <p:spPr>
          <a:xfrm>
            <a:off x="372534" y="1824352"/>
            <a:ext cx="3600000" cy="491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lv-LV" sz="1800" b="1" dirty="0">
                <a:solidFill>
                  <a:schemeClr val="tx1"/>
                </a:solidFill>
                <a:latin typeface="+mn-lt"/>
              </a:rPr>
              <a:t>Datu pārvaldība un datu zinātne</a:t>
            </a:r>
          </a:p>
          <a:p>
            <a:pPr marL="252000" indent="-2520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Datu stratēģija</a:t>
            </a:r>
            <a:endParaRPr lang="en-GB" sz="1600" b="1" dirty="0"/>
          </a:p>
          <a:p>
            <a:pPr marL="252000" indent="-252000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Datu kataloga rīka izvēle</a:t>
            </a:r>
          </a:p>
          <a:p>
            <a:pPr marL="252000" indent="-252000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Institucionālo vienību reģistrs</a:t>
            </a:r>
            <a:endParaRPr lang="en-GB" sz="1600" b="1" dirty="0"/>
          </a:p>
          <a:p>
            <a:pPr marL="252000" indent="-252000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b="1" dirty="0" err="1"/>
              <a:t>iLAB</a:t>
            </a:r>
            <a:r>
              <a:rPr lang="en-GB" sz="1600" b="1" dirty="0"/>
              <a:t> </a:t>
            </a:r>
            <a:r>
              <a:rPr lang="lv-LV" sz="1600" b="1" dirty="0"/>
              <a:t>projekti</a:t>
            </a:r>
            <a:endParaRPr lang="en-GB" sz="1600" dirty="0"/>
          </a:p>
          <a:p>
            <a:pPr marL="447675" indent="-180975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Satelītu dati par vētrām (stresa testi banku kredītportfeļiem)</a:t>
            </a:r>
            <a:endParaRPr lang="en-GB" sz="1500" dirty="0"/>
          </a:p>
          <a:p>
            <a:pPr marL="447675" indent="-180975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Ieteikumi un piemēri </a:t>
            </a:r>
            <a:r>
              <a:rPr lang="lv-LV" sz="1500" dirty="0" err="1"/>
              <a:t>GenAI</a:t>
            </a:r>
            <a:r>
              <a:rPr lang="lv-LV" sz="1500" dirty="0"/>
              <a:t> rīku lietošanai</a:t>
            </a:r>
            <a:endParaRPr lang="en-GB" sz="1500" dirty="0"/>
          </a:p>
          <a:p>
            <a:pPr marL="447675" indent="-180975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LLM piemērošanas prototipi</a:t>
            </a:r>
            <a:endParaRPr lang="en-GB" sz="1500" dirty="0"/>
          </a:p>
          <a:p>
            <a:pPr marL="268288" indent="-268288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Automatizācijas projekti</a:t>
            </a:r>
            <a:endParaRPr lang="en-GB" sz="1600" b="1" dirty="0"/>
          </a:p>
          <a:p>
            <a:pPr marL="447675" indent="-180975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500" i="1" dirty="0"/>
              <a:t>Posit Connect</a:t>
            </a:r>
            <a:r>
              <a:rPr lang="en-GB" sz="1500" dirty="0"/>
              <a:t> platform</a:t>
            </a:r>
            <a:r>
              <a:rPr lang="lv-LV" sz="1500" dirty="0"/>
              <a:t>a</a:t>
            </a:r>
            <a:endParaRPr lang="en-GB" sz="1500" dirty="0"/>
          </a:p>
          <a:p>
            <a:pPr marL="447675" indent="-180975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Ikmēneša inflācijas ziņojums</a:t>
            </a:r>
            <a:endParaRPr lang="en-GB" sz="1500" dirty="0"/>
          </a:p>
          <a:p>
            <a:pPr marL="447675" indent="-180975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Banku pakalpojumu pieejamība</a:t>
            </a:r>
            <a:endParaRPr lang="en-GB" sz="1500" dirty="0"/>
          </a:p>
          <a:p>
            <a:pPr marL="447675" indent="-180975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Monetārās politikas prognožu kļūdu analīzes sistēma</a:t>
            </a:r>
            <a:endParaRPr lang="en-GB" sz="1500" dirty="0"/>
          </a:p>
          <a:p>
            <a:pPr marL="268288" indent="-268288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Datu kultūra</a:t>
            </a:r>
          </a:p>
          <a:p>
            <a:pPr marL="268288" indent="-268288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Datu pieejamība analītikai</a:t>
            </a:r>
            <a:endParaRPr lang="en-GB" sz="1600" dirty="0"/>
          </a:p>
        </p:txBody>
      </p:sp>
      <p:sp>
        <p:nvSpPr>
          <p:cNvPr id="15" name="Teksta vietturis 27">
            <a:extLst>
              <a:ext uri="{FF2B5EF4-FFF2-40B4-BE49-F238E27FC236}">
                <a16:creationId xmlns:a16="http://schemas.microsoft.com/office/drawing/2014/main" id="{967DB88E-1F47-B358-1BA8-5996A60ECF97}"/>
              </a:ext>
            </a:extLst>
          </p:cNvPr>
          <p:cNvSpPr txBox="1">
            <a:spLocks/>
          </p:cNvSpPr>
          <p:nvPr/>
        </p:nvSpPr>
        <p:spPr>
          <a:xfrm>
            <a:off x="4295999" y="1824352"/>
            <a:ext cx="3615317" cy="491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lv-LV" sz="1800" b="1" dirty="0">
                <a:latin typeface="+mn-lt"/>
              </a:rPr>
              <a:t>Mikrodati un statistika</a:t>
            </a:r>
            <a:br>
              <a:rPr lang="lv-LV" sz="1800" b="1" dirty="0">
                <a:latin typeface="+mn-lt"/>
              </a:rPr>
            </a:br>
            <a:endParaRPr lang="lv-LV" sz="2000" b="1" dirty="0">
              <a:latin typeface="+mn-lt"/>
            </a:endParaRPr>
          </a:p>
          <a:p>
            <a:pPr marL="252000" indent="-2520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Vērtspapīru dati</a:t>
            </a:r>
            <a:r>
              <a:rPr lang="en-GB" sz="1600" dirty="0"/>
              <a:t> – </a:t>
            </a:r>
            <a:r>
              <a:rPr lang="lv-LV" sz="1600" dirty="0"/>
              <a:t>pāreja uz pensiju plānu tiešajiem datu avotiem, ESG pazīmes vērtspapīriem</a:t>
            </a:r>
            <a:endParaRPr lang="en-GB" sz="1600" dirty="0"/>
          </a:p>
          <a:p>
            <a:pPr marL="252000" indent="-252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Kredītu reģistra datu pieejamība</a:t>
            </a:r>
            <a:endParaRPr lang="en-GB" sz="1600" dirty="0"/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VID </a:t>
            </a:r>
            <a:r>
              <a:rPr lang="en-GB" sz="1500" dirty="0"/>
              <a:t>(</a:t>
            </a:r>
            <a:r>
              <a:rPr lang="lv-LV" sz="1500" dirty="0"/>
              <a:t>valsts amatpersonu deklarāciju pārbaudei</a:t>
            </a:r>
            <a:r>
              <a:rPr lang="en-GB" sz="1500" dirty="0"/>
              <a:t>)</a:t>
            </a:r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Zvērināti notāri </a:t>
            </a:r>
            <a:r>
              <a:rPr lang="en-GB" sz="1500" dirty="0"/>
              <a:t>(</a:t>
            </a:r>
            <a:r>
              <a:rPr lang="lv-LV" sz="1500" dirty="0"/>
              <a:t>mantošanas lietas</a:t>
            </a:r>
            <a:r>
              <a:rPr lang="en-GB" sz="1500" dirty="0"/>
              <a:t>)</a:t>
            </a:r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PTAC </a:t>
            </a:r>
            <a:r>
              <a:rPr lang="en-GB" sz="1500" dirty="0"/>
              <a:t>(</a:t>
            </a:r>
            <a:r>
              <a:rPr lang="lv-LV" sz="1500" dirty="0"/>
              <a:t>ES direktīva</a:t>
            </a:r>
            <a:r>
              <a:rPr lang="en-GB" sz="1500" dirty="0"/>
              <a:t> 2021/216</a:t>
            </a:r>
            <a:r>
              <a:rPr lang="lv-LV" sz="1500" dirty="0"/>
              <a:t>,</a:t>
            </a:r>
            <a:r>
              <a:rPr lang="en-GB" sz="1500" dirty="0"/>
              <a:t> </a:t>
            </a:r>
            <a:r>
              <a:rPr lang="lv-LV" sz="1500" dirty="0"/>
              <a:t>peļņu nenesošo aizdevumu pārdošana</a:t>
            </a:r>
            <a:r>
              <a:rPr lang="en-GB" sz="1500" dirty="0"/>
              <a:t>)</a:t>
            </a:r>
          </a:p>
          <a:p>
            <a:pPr marL="252000" indent="-252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Ieķīlātā nekustamā īpašuma pasta indeksi (atvērtie dati)</a:t>
            </a:r>
          </a:p>
          <a:p>
            <a:pPr marL="252000" indent="-252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ECB regulas grozījumi ieguldījumu fondu statistikā</a:t>
            </a:r>
            <a:endParaRPr lang="en-GB" sz="1600" dirty="0"/>
          </a:p>
        </p:txBody>
      </p:sp>
      <p:sp>
        <p:nvSpPr>
          <p:cNvPr id="16" name="Teksta vietturis 29">
            <a:extLst>
              <a:ext uri="{FF2B5EF4-FFF2-40B4-BE49-F238E27FC236}">
                <a16:creationId xmlns:a16="http://schemas.microsoft.com/office/drawing/2014/main" id="{3A084FFC-AD77-30B0-4993-56AD02687299}"/>
              </a:ext>
            </a:extLst>
          </p:cNvPr>
          <p:cNvSpPr txBox="1">
            <a:spLocks/>
          </p:cNvSpPr>
          <p:nvPr/>
        </p:nvSpPr>
        <p:spPr>
          <a:xfrm>
            <a:off x="8234781" y="1824353"/>
            <a:ext cx="3584685" cy="49181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lv-LV" sz="1800" b="1" dirty="0">
                <a:latin typeface="+mn-lt"/>
              </a:rPr>
              <a:t>Cits</a:t>
            </a:r>
            <a:br>
              <a:rPr lang="lv-LV" sz="1800" b="1" dirty="0">
                <a:latin typeface="+mn-lt"/>
              </a:rPr>
            </a:br>
            <a:endParaRPr lang="lv-LV" sz="1800" b="1" dirty="0">
              <a:latin typeface="+mn-lt"/>
            </a:endParaRPr>
          </a:p>
          <a:p>
            <a:pPr marL="252000" indent="-2520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Uzraudzības, noregulējuma un kompensāciju izmaksu jomā</a:t>
            </a:r>
            <a:r>
              <a:rPr lang="en-GB" sz="1600" dirty="0"/>
              <a:t>: </a:t>
            </a:r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FKTK normatīvo noteikumu pārskatīšana </a:t>
            </a:r>
            <a:r>
              <a:rPr lang="en-GB" sz="1500" dirty="0"/>
              <a:t>(~ 150)</a:t>
            </a:r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Integrēta datu ziņošana Latvijas Bankai</a:t>
            </a:r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Informācija Latvijas Bankas tīmekļvietnē</a:t>
            </a:r>
            <a:endParaRPr lang="en-GB" sz="1500" dirty="0"/>
          </a:p>
          <a:p>
            <a:pPr marL="268288" indent="-268288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Datu publicēšana </a:t>
            </a:r>
            <a:r>
              <a:rPr lang="lv-LV" sz="1600" dirty="0"/>
              <a:t>(v</a:t>
            </a:r>
            <a:r>
              <a:rPr lang="lv-LV" sz="1500" dirty="0"/>
              <a:t>alūtu tirdzniecības darījumi, apdrošinātāji, pensiju fondi, ieguldījumu fondi, krājaizdevu sabiedrības)</a:t>
            </a:r>
            <a:endParaRPr lang="en-GB" sz="1500" dirty="0"/>
          </a:p>
          <a:p>
            <a:pPr marL="268288" indent="-268288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Ziņošanas sloga mazināšana</a:t>
            </a:r>
          </a:p>
          <a:p>
            <a:pPr marL="268288" indent="-268288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Ievades forma valsts fondēto pensiju shēmas līdzekļu pamatinformācijai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0595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AFA8AC-E78F-A4B8-5CAA-74D37EDDA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15C1D66-DFB3-EC3B-411D-01B27432F0A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96AB5CB-324E-4DF2-A5C1-250B3D34230D}" type="slidenum">
              <a:rPr lang="lv-LV" smtClean="0"/>
              <a:pPr/>
              <a:t>14</a:t>
            </a:fld>
            <a:endParaRPr lang="lv-LV"/>
          </a:p>
        </p:txBody>
      </p:sp>
      <p:sp>
        <p:nvSpPr>
          <p:cNvPr id="8" name="Virsraksts 7">
            <a:extLst>
              <a:ext uri="{FF2B5EF4-FFF2-40B4-BE49-F238E27FC236}">
                <a16:creationId xmlns:a16="http://schemas.microsoft.com/office/drawing/2014/main" id="{17A3EA03-28D5-1942-F37A-9FA7BC71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2025. gads</a:t>
            </a:r>
          </a:p>
        </p:txBody>
      </p:sp>
      <p:pic>
        <p:nvPicPr>
          <p:cNvPr id="11" name="Attēla vietturis 62" descr="Attēls, kurā ir pamats, oranžs, ārpus telpām, akmens&#10;&#10;Apraksts ģenerēts automātiski">
            <a:extLst>
              <a:ext uri="{FF2B5EF4-FFF2-40B4-BE49-F238E27FC236}">
                <a16:creationId xmlns:a16="http://schemas.microsoft.com/office/drawing/2014/main" id="{11B6046D-A957-6216-2532-49423362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b="13655"/>
          <a:stretch>
            <a:fillRect/>
          </a:stretch>
        </p:blipFill>
        <p:spPr>
          <a:xfrm>
            <a:off x="372534" y="1141780"/>
            <a:ext cx="3600000" cy="676174"/>
          </a:xfrm>
          <a:prstGeom prst="rect">
            <a:avLst/>
          </a:prstGeom>
        </p:spPr>
      </p:pic>
      <p:pic>
        <p:nvPicPr>
          <p:cNvPr id="12" name="Attēla vietturis 66" descr="Attēls, kurā ir pamats, akmens, ārpus telpām, olis&#10;&#10;Apraksts ģenerēts automātiski">
            <a:extLst>
              <a:ext uri="{FF2B5EF4-FFF2-40B4-BE49-F238E27FC236}">
                <a16:creationId xmlns:a16="http://schemas.microsoft.com/office/drawing/2014/main" id="{69FDE178-EEAF-B414-5BC7-2FE80F419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13674"/>
          <a:stretch>
            <a:fillRect/>
          </a:stretch>
        </p:blipFill>
        <p:spPr>
          <a:xfrm>
            <a:off x="4295999" y="1142171"/>
            <a:ext cx="3600000" cy="675842"/>
          </a:xfrm>
          <a:prstGeom prst="rect">
            <a:avLst/>
          </a:prstGeom>
        </p:spPr>
      </p:pic>
      <p:pic>
        <p:nvPicPr>
          <p:cNvPr id="13" name="Attēla vietturis 60" descr="Attēls, kurā ir pamats, ārpus telpām, akmens, oranžs&#10;&#10;Apraksts ģenerēts automātiski">
            <a:extLst>
              <a:ext uri="{FF2B5EF4-FFF2-40B4-BE49-F238E27FC236}">
                <a16:creationId xmlns:a16="http://schemas.microsoft.com/office/drawing/2014/main" id="{FD5266BB-67C9-101B-B167-16498F9F5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10859"/>
          <a:stretch>
            <a:fillRect/>
          </a:stretch>
        </p:blipFill>
        <p:spPr>
          <a:xfrm>
            <a:off x="8219463" y="1143001"/>
            <a:ext cx="3615317" cy="676174"/>
          </a:xfrm>
          <a:prstGeom prst="rect">
            <a:avLst/>
          </a:prstGeom>
        </p:spPr>
      </p:pic>
      <p:sp useBgFill="1">
        <p:nvSpPr>
          <p:cNvPr id="14" name="Teksta vietturis 15">
            <a:extLst>
              <a:ext uri="{FF2B5EF4-FFF2-40B4-BE49-F238E27FC236}">
                <a16:creationId xmlns:a16="http://schemas.microsoft.com/office/drawing/2014/main" id="{7EE3049F-E396-70BF-2470-F9E389F789E5}"/>
              </a:ext>
            </a:extLst>
          </p:cNvPr>
          <p:cNvSpPr txBox="1">
            <a:spLocks/>
          </p:cNvSpPr>
          <p:nvPr/>
        </p:nvSpPr>
        <p:spPr>
          <a:xfrm>
            <a:off x="372534" y="1824352"/>
            <a:ext cx="3600000" cy="491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lv-LV" sz="1800" b="1" dirty="0">
                <a:solidFill>
                  <a:schemeClr val="tx1"/>
                </a:solidFill>
                <a:latin typeface="+mn-lt"/>
              </a:rPr>
              <a:t>Datu pārvaldība un datu zinātne</a:t>
            </a:r>
          </a:p>
          <a:p>
            <a:pPr marL="252000" indent="-252000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Datu kataloga ieviešana</a:t>
            </a:r>
          </a:p>
          <a:p>
            <a:pPr marL="252000" indent="-252000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Klasifikācijas sistēmas izpēte</a:t>
            </a:r>
          </a:p>
          <a:p>
            <a:pPr marL="252000" indent="-252000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Institucionālo vienību reģistra bagātināšana</a:t>
            </a:r>
            <a:endParaRPr lang="en-GB" sz="1600" dirty="0"/>
          </a:p>
          <a:p>
            <a:pPr marL="252000" indent="-252000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dirty="0" err="1"/>
              <a:t>iLAB</a:t>
            </a:r>
            <a:r>
              <a:rPr lang="en-GB" sz="1600" dirty="0"/>
              <a:t> </a:t>
            </a:r>
            <a:r>
              <a:rPr lang="lv-LV" sz="1600" dirty="0"/>
              <a:t>un automatizācijas projekti</a:t>
            </a:r>
            <a:endParaRPr lang="en-GB" sz="1600" dirty="0"/>
          </a:p>
          <a:p>
            <a:pPr marL="268288" indent="-268288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Datu kultūra</a:t>
            </a:r>
          </a:p>
          <a:p>
            <a:pPr marL="268288" indent="-268288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Datu pieejamība analītikai </a:t>
            </a:r>
            <a:r>
              <a:rPr lang="lv-LV" sz="1500" dirty="0"/>
              <a:t>(maksājumu bilance, uzraudzības dati)</a:t>
            </a:r>
          </a:p>
          <a:p>
            <a:pPr marL="268288" indent="-268288" algn="l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Palīgmateriāli darbam ar datiem</a:t>
            </a:r>
            <a:endParaRPr lang="en-GB" sz="1600" dirty="0"/>
          </a:p>
        </p:txBody>
      </p:sp>
      <p:sp>
        <p:nvSpPr>
          <p:cNvPr id="15" name="Teksta vietturis 27">
            <a:extLst>
              <a:ext uri="{FF2B5EF4-FFF2-40B4-BE49-F238E27FC236}">
                <a16:creationId xmlns:a16="http://schemas.microsoft.com/office/drawing/2014/main" id="{21729BF9-66FF-0E88-1C4C-EB5A8A26C966}"/>
              </a:ext>
            </a:extLst>
          </p:cNvPr>
          <p:cNvSpPr txBox="1">
            <a:spLocks/>
          </p:cNvSpPr>
          <p:nvPr/>
        </p:nvSpPr>
        <p:spPr>
          <a:xfrm>
            <a:off x="4295999" y="1824352"/>
            <a:ext cx="3615317" cy="491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lv-LV" sz="1800" b="1" dirty="0">
                <a:latin typeface="+mn-lt"/>
              </a:rPr>
              <a:t>Mikrodati un statistika</a:t>
            </a:r>
            <a:br>
              <a:rPr lang="lv-LV" sz="1800" b="1" dirty="0">
                <a:latin typeface="+mn-lt"/>
              </a:rPr>
            </a:br>
            <a:endParaRPr lang="lv-LV" sz="2000" b="1" dirty="0">
              <a:latin typeface="+mn-lt"/>
            </a:endParaRPr>
          </a:p>
          <a:p>
            <a:pPr marL="252000" indent="-2520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Vērtspapīru dati</a:t>
            </a:r>
            <a:r>
              <a:rPr lang="en-GB" sz="1600" dirty="0"/>
              <a:t> – </a:t>
            </a:r>
            <a:r>
              <a:rPr lang="lv-LV" sz="1600" dirty="0"/>
              <a:t>pāreja uz ikmēneša datu vākšanu privātajiem pensiju plāniem</a:t>
            </a:r>
            <a:endParaRPr lang="en-GB" sz="1600" dirty="0"/>
          </a:p>
          <a:p>
            <a:pPr marL="252000" indent="-252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Kredītu reģistra datu bagātināšana </a:t>
            </a:r>
            <a:r>
              <a:rPr lang="lv-LV" sz="1500" dirty="0"/>
              <a:t>(norāde par finansēto objektu – nekustamo īpašumu, tā izmantošanas galveno nolūku un videi draudzīgu pasākumu finansējumu)</a:t>
            </a:r>
            <a:endParaRPr lang="en-GB" sz="1500" dirty="0"/>
          </a:p>
          <a:p>
            <a:pPr marL="252000" indent="-252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ECB regulu grozījumi statistikā </a:t>
            </a:r>
            <a:r>
              <a:rPr lang="lv-LV" sz="1500" dirty="0"/>
              <a:t>(apdrošinātāju, pensiju fondu, finanšu instrumentsabiedrību, vērtspapīru turējumi)</a:t>
            </a:r>
          </a:p>
          <a:p>
            <a:pPr marL="252000" indent="-252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dirty="0"/>
              <a:t>Integrētās ziņošanas sistēma ECBS (kredītiestādēm)</a:t>
            </a:r>
            <a:endParaRPr lang="en-GB" sz="1600" dirty="0"/>
          </a:p>
        </p:txBody>
      </p:sp>
      <p:sp>
        <p:nvSpPr>
          <p:cNvPr id="16" name="Teksta vietturis 29">
            <a:extLst>
              <a:ext uri="{FF2B5EF4-FFF2-40B4-BE49-F238E27FC236}">
                <a16:creationId xmlns:a16="http://schemas.microsoft.com/office/drawing/2014/main" id="{A95404D5-E3CD-33A1-C621-0011691B765A}"/>
              </a:ext>
            </a:extLst>
          </p:cNvPr>
          <p:cNvSpPr txBox="1">
            <a:spLocks/>
          </p:cNvSpPr>
          <p:nvPr/>
        </p:nvSpPr>
        <p:spPr>
          <a:xfrm>
            <a:off x="8234781" y="1824353"/>
            <a:ext cx="3584685" cy="49181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lv-LV" sz="1800" b="1" dirty="0">
                <a:latin typeface="+mn-lt"/>
              </a:rPr>
              <a:t>Cits</a:t>
            </a:r>
            <a:br>
              <a:rPr lang="lv-LV" sz="1800" b="1" dirty="0">
                <a:latin typeface="+mn-lt"/>
              </a:rPr>
            </a:br>
            <a:endParaRPr lang="lv-LV" sz="1800" b="1" dirty="0">
              <a:latin typeface="+mn-lt"/>
            </a:endParaRPr>
          </a:p>
          <a:p>
            <a:pPr marL="252000" indent="-2520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Uzraudzības, noregulējuma un kompensāciju izmaksu jomā</a:t>
            </a:r>
            <a:r>
              <a:rPr lang="en-GB" sz="1600" dirty="0"/>
              <a:t>: </a:t>
            </a:r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Integrēta datu ziņošana Latvijas Bankai</a:t>
            </a:r>
          </a:p>
          <a:p>
            <a:pPr marL="447675" indent="-179388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lv-LV" sz="1500" dirty="0"/>
              <a:t>Tirgus dalībnieku sarakstu publicēšana</a:t>
            </a:r>
          </a:p>
          <a:p>
            <a:pPr marL="268288" indent="-268288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 b="1" dirty="0"/>
              <a:t>Datu publicēšana </a:t>
            </a:r>
            <a:r>
              <a:rPr lang="lv-LV" sz="1500" dirty="0"/>
              <a:t>(valsts fondēto pensiju shēmu līdzekļi, kredītiestādes, 2023. gada mājsaimniecību finanšu un pakalpojumu apsekojuma rezultāti)</a:t>
            </a:r>
            <a:endParaRPr lang="en-GB" sz="1500" dirty="0"/>
          </a:p>
          <a:p>
            <a:pPr marL="268288" indent="-268288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2147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5CE18B5-F9CD-9B9C-E3AC-A2DE4ED1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>
            <a:extLst>
              <a:ext uri="{FF2B5EF4-FFF2-40B4-BE49-F238E27FC236}">
                <a16:creationId xmlns:a16="http://schemas.microsoft.com/office/drawing/2014/main" id="{7462BE41-5F98-C4E2-D999-68C61FB7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838" y="5856599"/>
            <a:ext cx="2591162" cy="952633"/>
          </a:xfrm>
          <a:prstGeom prst="rect">
            <a:avLst/>
          </a:prstGeo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52590A64-0CDB-4F60-B4F8-AC9C5B1D740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Attēls 6">
              <a:extLst>
                <a:ext uri="{FF2B5EF4-FFF2-40B4-BE49-F238E27FC236}">
                  <a16:creationId xmlns:a16="http://schemas.microsoft.com/office/drawing/2014/main" id="{3CE03A48-A8F9-A2FB-5907-8BF72D534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325483"/>
            </a:xfrm>
            <a:prstGeom prst="rect">
              <a:avLst/>
            </a:prstGeom>
          </p:spPr>
        </p:pic>
        <p:pic>
          <p:nvPicPr>
            <p:cNvPr id="10" name="Attēls 9">
              <a:extLst>
                <a:ext uri="{FF2B5EF4-FFF2-40B4-BE49-F238E27FC236}">
                  <a16:creationId xmlns:a16="http://schemas.microsoft.com/office/drawing/2014/main" id="{AE1D03E6-AD1B-939D-0827-E49CB9586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1100" y="4828892"/>
              <a:ext cx="3400900" cy="2029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85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6 increíbles beneficios de usar la resina de pino | wokii">
            <a:extLst>
              <a:ext uri="{FF2B5EF4-FFF2-40B4-BE49-F238E27FC236}">
                <a16:creationId xmlns:a16="http://schemas.microsoft.com/office/drawing/2014/main" id="{74AF1CD1-2864-4929-B9CE-10819858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733F2C4C-1E33-90BF-871C-5E93C0720D3C}"/>
              </a:ext>
            </a:extLst>
          </p:cNvPr>
          <p:cNvGrpSpPr/>
          <p:nvPr/>
        </p:nvGrpSpPr>
        <p:grpSpPr>
          <a:xfrm>
            <a:off x="522000" y="219456"/>
            <a:ext cx="11148000" cy="6486144"/>
            <a:chOff x="974558" y="0"/>
            <a:chExt cx="10242884" cy="6700562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pic>
          <p:nvPicPr>
            <p:cNvPr id="5" name="Attēls 4">
              <a:extLst>
                <a:ext uri="{FF2B5EF4-FFF2-40B4-BE49-F238E27FC236}">
                  <a16:creationId xmlns:a16="http://schemas.microsoft.com/office/drawing/2014/main" id="{2C1B28A0-72F2-BF27-C16A-1EBADEDD7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4667"/>
            <a:stretch/>
          </p:blipFill>
          <p:spPr>
            <a:xfrm>
              <a:off x="974558" y="0"/>
              <a:ext cx="10242884" cy="6700562"/>
            </a:xfrm>
            <a:prstGeom prst="rect">
              <a:avLst/>
            </a:prstGeom>
            <a:grpFill/>
          </p:spPr>
        </p:pic>
        <p:pic>
          <p:nvPicPr>
            <p:cNvPr id="7" name="Attēls 6">
              <a:extLst>
                <a:ext uri="{FF2B5EF4-FFF2-40B4-BE49-F238E27FC236}">
                  <a16:creationId xmlns:a16="http://schemas.microsoft.com/office/drawing/2014/main" id="{86BEB697-CEE3-3B63-663B-5F9E1FC70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692" y="5616779"/>
              <a:ext cx="314369" cy="951535"/>
            </a:xfrm>
            <a:prstGeom prst="rect">
              <a:avLst/>
            </a:prstGeom>
            <a:grpFill/>
          </p:spPr>
        </p:pic>
        <p:pic>
          <p:nvPicPr>
            <p:cNvPr id="8" name="Attēls 7">
              <a:extLst>
                <a:ext uri="{FF2B5EF4-FFF2-40B4-BE49-F238E27FC236}">
                  <a16:creationId xmlns:a16="http://schemas.microsoft.com/office/drawing/2014/main" id="{12691071-4A7D-7FD7-2EB4-33BFB567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6542" y="5610481"/>
              <a:ext cx="314369" cy="951535"/>
            </a:xfrm>
            <a:prstGeom prst="rect">
              <a:avLst/>
            </a:prstGeom>
            <a:grpFill/>
          </p:spPr>
        </p:pic>
        <p:pic>
          <p:nvPicPr>
            <p:cNvPr id="9" name="Attēls 8">
              <a:extLst>
                <a:ext uri="{FF2B5EF4-FFF2-40B4-BE49-F238E27FC236}">
                  <a16:creationId xmlns:a16="http://schemas.microsoft.com/office/drawing/2014/main" id="{BE5F9431-350D-3A53-8CA9-4D55F5CE8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9206" y="6350911"/>
              <a:ext cx="314369" cy="305417"/>
            </a:xfrm>
            <a:prstGeom prst="rect">
              <a:avLst/>
            </a:prstGeom>
            <a:grpFill/>
          </p:spPr>
        </p:pic>
      </p:grp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24FEEA7D-296A-62AF-7902-1F94C9A58DC3}"/>
              </a:ext>
            </a:extLst>
          </p:cNvPr>
          <p:cNvSpPr/>
          <p:nvPr/>
        </p:nvSpPr>
        <p:spPr>
          <a:xfrm>
            <a:off x="10023475" y="3354232"/>
            <a:ext cx="1412875" cy="5541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694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increíbles beneficios de usar la resina de pino | wokii">
            <a:extLst>
              <a:ext uri="{FF2B5EF4-FFF2-40B4-BE49-F238E27FC236}">
                <a16:creationId xmlns:a16="http://schemas.microsoft.com/office/drawing/2014/main" id="{DD42FB86-36A7-9A57-F6B0-0289E57C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14320D5-E4F6-6B2A-2CD2-A89DCE42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81" y="136178"/>
            <a:ext cx="6285495" cy="799371"/>
          </a:xfrm>
          <a:prstGeom prst="round2SameRect">
            <a:avLst>
              <a:gd name="adj1" fmla="val 19111"/>
              <a:gd name="adj2" fmla="val 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lv-LV" dirty="0"/>
              <a:t>Datu un statistikas pārvalde</a:t>
            </a:r>
          </a:p>
        </p:txBody>
      </p:sp>
      <p:sp>
        <p:nvSpPr>
          <p:cNvPr id="10" name="Slaida numura vietturis 9">
            <a:extLst>
              <a:ext uri="{FF2B5EF4-FFF2-40B4-BE49-F238E27FC236}">
                <a16:creationId xmlns:a16="http://schemas.microsoft.com/office/drawing/2014/main" id="{49F49B3F-440D-BA4A-32BB-61719DE4D93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3</a:t>
            </a:fld>
            <a:endParaRPr lang="lv-LV"/>
          </a:p>
        </p:txBody>
      </p:sp>
      <p:sp>
        <p:nvSpPr>
          <p:cNvPr id="21" name="Brīvforma: forma 20">
            <a:extLst>
              <a:ext uri="{FF2B5EF4-FFF2-40B4-BE49-F238E27FC236}">
                <a16:creationId xmlns:a16="http://schemas.microsoft.com/office/drawing/2014/main" id="{2E8060EC-8725-76F4-86EF-A1B75E9BDA74}"/>
              </a:ext>
            </a:extLst>
          </p:cNvPr>
          <p:cNvSpPr/>
          <p:nvPr/>
        </p:nvSpPr>
        <p:spPr>
          <a:xfrm>
            <a:off x="151881" y="1010653"/>
            <a:ext cx="1872000" cy="737032"/>
          </a:xfrm>
          <a:custGeom>
            <a:avLst/>
            <a:gdLst>
              <a:gd name="connsiteX0" fmla="*/ 0 w 2138171"/>
              <a:gd name="connsiteY0" fmla="*/ 0 h 632288"/>
              <a:gd name="connsiteX1" fmla="*/ 2138171 w 2138171"/>
              <a:gd name="connsiteY1" fmla="*/ 0 h 632288"/>
              <a:gd name="connsiteX2" fmla="*/ 2138171 w 2138171"/>
              <a:gd name="connsiteY2" fmla="*/ 632288 h 632288"/>
              <a:gd name="connsiteX3" fmla="*/ 0 w 2138171"/>
              <a:gd name="connsiteY3" fmla="*/ 632288 h 632288"/>
              <a:gd name="connsiteX4" fmla="*/ 0 w 2138171"/>
              <a:gd name="connsiteY4" fmla="*/ 0 h 63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632288">
                <a:moveTo>
                  <a:pt x="0" y="0"/>
                </a:moveTo>
                <a:lnTo>
                  <a:pt x="2138171" y="0"/>
                </a:lnTo>
                <a:lnTo>
                  <a:pt x="2138171" y="632288"/>
                </a:lnTo>
                <a:lnTo>
                  <a:pt x="0" y="6322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65024" rIns="36000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700" b="1" kern="1200" dirty="0"/>
              <a:t>Kredītu reģistra un vērtspapīru daļa</a:t>
            </a:r>
          </a:p>
        </p:txBody>
      </p:sp>
      <p:sp>
        <p:nvSpPr>
          <p:cNvPr id="22" name="Brīvforma: forma 21">
            <a:extLst>
              <a:ext uri="{FF2B5EF4-FFF2-40B4-BE49-F238E27FC236}">
                <a16:creationId xmlns:a16="http://schemas.microsoft.com/office/drawing/2014/main" id="{EC93C8C2-31D7-118E-0A93-16C8DCE7176B}"/>
              </a:ext>
            </a:extLst>
          </p:cNvPr>
          <p:cNvSpPr/>
          <p:nvPr/>
        </p:nvSpPr>
        <p:spPr>
          <a:xfrm>
            <a:off x="151881" y="1764466"/>
            <a:ext cx="1872000" cy="5093533"/>
          </a:xfrm>
          <a:custGeom>
            <a:avLst/>
            <a:gdLst>
              <a:gd name="connsiteX0" fmla="*/ 0 w 2138171"/>
              <a:gd name="connsiteY0" fmla="*/ 0 h 4282200"/>
              <a:gd name="connsiteX1" fmla="*/ 2138171 w 2138171"/>
              <a:gd name="connsiteY1" fmla="*/ 0 h 4282200"/>
              <a:gd name="connsiteX2" fmla="*/ 2138171 w 2138171"/>
              <a:gd name="connsiteY2" fmla="*/ 4282200 h 4282200"/>
              <a:gd name="connsiteX3" fmla="*/ 0 w 2138171"/>
              <a:gd name="connsiteY3" fmla="*/ 4282200 h 4282200"/>
              <a:gd name="connsiteX4" fmla="*/ 0 w 2138171"/>
              <a:gd name="connsiteY4" fmla="*/ 0 h 42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4282200">
                <a:moveTo>
                  <a:pt x="0" y="0"/>
                </a:moveTo>
                <a:lnTo>
                  <a:pt x="2138171" y="0"/>
                </a:lnTo>
                <a:lnTo>
                  <a:pt x="2138171" y="4282200"/>
                </a:lnTo>
                <a:lnTo>
                  <a:pt x="0" y="4282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tint val="40000"/>
              <a:hueOff val="0"/>
              <a:satOff val="0"/>
              <a:lumOff val="0"/>
              <a:alpha val="90000"/>
            </a:schemeClr>
          </a:solidFill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kern="1200" dirty="0"/>
              <a:t>Nodrošina </a:t>
            </a:r>
            <a:r>
              <a:rPr lang="lv-LV" sz="1600" b="1" kern="1200" dirty="0"/>
              <a:t>Kredītu reģistra darbību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kern="1200" dirty="0"/>
              <a:t>Sagatavo </a:t>
            </a:r>
            <a:r>
              <a:rPr lang="lv-LV" sz="1600" b="1" kern="1200" dirty="0"/>
              <a:t>vērtspapīru</a:t>
            </a:r>
            <a:r>
              <a:rPr lang="lv-LV" sz="1600" kern="1200" dirty="0"/>
              <a:t> un </a:t>
            </a:r>
            <a:r>
              <a:rPr lang="lv-LV" sz="1600" b="1" kern="1200" dirty="0"/>
              <a:t>kredītu mikrodatu statistiku</a:t>
            </a:r>
          </a:p>
        </p:txBody>
      </p:sp>
      <p:sp>
        <p:nvSpPr>
          <p:cNvPr id="23" name="Brīvforma: forma 22">
            <a:extLst>
              <a:ext uri="{FF2B5EF4-FFF2-40B4-BE49-F238E27FC236}">
                <a16:creationId xmlns:a16="http://schemas.microsoft.com/office/drawing/2014/main" id="{999BE7BE-F950-AA25-3141-A5646F467907}"/>
              </a:ext>
            </a:extLst>
          </p:cNvPr>
          <p:cNvSpPr/>
          <p:nvPr/>
        </p:nvSpPr>
        <p:spPr>
          <a:xfrm>
            <a:off x="2145793" y="1010653"/>
            <a:ext cx="2755392" cy="737032"/>
          </a:xfrm>
          <a:custGeom>
            <a:avLst/>
            <a:gdLst>
              <a:gd name="connsiteX0" fmla="*/ 0 w 2138171"/>
              <a:gd name="connsiteY0" fmla="*/ 0 h 632288"/>
              <a:gd name="connsiteX1" fmla="*/ 2138171 w 2138171"/>
              <a:gd name="connsiteY1" fmla="*/ 0 h 632288"/>
              <a:gd name="connsiteX2" fmla="*/ 2138171 w 2138171"/>
              <a:gd name="connsiteY2" fmla="*/ 632288 h 632288"/>
              <a:gd name="connsiteX3" fmla="*/ 0 w 2138171"/>
              <a:gd name="connsiteY3" fmla="*/ 632288 h 632288"/>
              <a:gd name="connsiteX4" fmla="*/ 0 w 2138171"/>
              <a:gd name="connsiteY4" fmla="*/ 0 h 63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632288">
                <a:moveTo>
                  <a:pt x="0" y="0"/>
                </a:moveTo>
                <a:lnTo>
                  <a:pt x="2138171" y="0"/>
                </a:lnTo>
                <a:lnTo>
                  <a:pt x="2138171" y="632288"/>
                </a:lnTo>
                <a:lnTo>
                  <a:pt x="0" y="6322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65024" rIns="36000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700" b="1" kern="1200" dirty="0"/>
              <a:t>Statistikas attīstības</a:t>
            </a:r>
            <a:br>
              <a:rPr lang="lv-LV" sz="1700" b="1" kern="1200" dirty="0"/>
            </a:br>
            <a:r>
              <a:rPr lang="lv-LV" sz="1700" b="1" kern="1200" dirty="0"/>
              <a:t>daļa</a:t>
            </a:r>
          </a:p>
        </p:txBody>
      </p:sp>
      <p:sp>
        <p:nvSpPr>
          <p:cNvPr id="24" name="Brīvforma: forma 23">
            <a:extLst>
              <a:ext uri="{FF2B5EF4-FFF2-40B4-BE49-F238E27FC236}">
                <a16:creationId xmlns:a16="http://schemas.microsoft.com/office/drawing/2014/main" id="{3C4F3655-2FE8-9ABB-D834-0F8020466C93}"/>
              </a:ext>
            </a:extLst>
          </p:cNvPr>
          <p:cNvSpPr/>
          <p:nvPr/>
        </p:nvSpPr>
        <p:spPr>
          <a:xfrm>
            <a:off x="2145793" y="1764466"/>
            <a:ext cx="2755392" cy="5093533"/>
          </a:xfrm>
          <a:custGeom>
            <a:avLst/>
            <a:gdLst>
              <a:gd name="connsiteX0" fmla="*/ 0 w 2138171"/>
              <a:gd name="connsiteY0" fmla="*/ 0 h 4282200"/>
              <a:gd name="connsiteX1" fmla="*/ 2138171 w 2138171"/>
              <a:gd name="connsiteY1" fmla="*/ 0 h 4282200"/>
              <a:gd name="connsiteX2" fmla="*/ 2138171 w 2138171"/>
              <a:gd name="connsiteY2" fmla="*/ 4282200 h 4282200"/>
              <a:gd name="connsiteX3" fmla="*/ 0 w 2138171"/>
              <a:gd name="connsiteY3" fmla="*/ 4282200 h 4282200"/>
              <a:gd name="connsiteX4" fmla="*/ 0 w 2138171"/>
              <a:gd name="connsiteY4" fmla="*/ 0 h 42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4282200">
                <a:moveTo>
                  <a:pt x="0" y="0"/>
                </a:moveTo>
                <a:lnTo>
                  <a:pt x="2138171" y="0"/>
                </a:lnTo>
                <a:lnTo>
                  <a:pt x="2138171" y="4282200"/>
                </a:lnTo>
                <a:lnTo>
                  <a:pt x="0" y="4282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tint val="40000"/>
              <a:hueOff val="0"/>
              <a:satOff val="0"/>
              <a:lumOff val="0"/>
              <a:alpha val="90000"/>
            </a:schemeClr>
          </a:solidFill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Ievieš</a:t>
            </a:r>
            <a:r>
              <a:rPr lang="lv-LV" sz="1600" kern="1200" dirty="0"/>
              <a:t> </a:t>
            </a:r>
            <a:r>
              <a:rPr lang="lv-LV" sz="1600" b="1" kern="1200" dirty="0"/>
              <a:t>jaunu prasību </a:t>
            </a:r>
            <a:r>
              <a:rPr lang="lv-LV" sz="1600" kern="1200" dirty="0"/>
              <a:t>vai pilnveidot esošo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organizē</a:t>
            </a:r>
            <a:r>
              <a:rPr lang="lv-LV" sz="1600" kern="1200" dirty="0"/>
              <a:t> </a:t>
            </a:r>
            <a:r>
              <a:rPr lang="lv-LV" sz="1600" b="1" kern="1200" dirty="0"/>
              <a:t>mājsaimniecību finanšu un patēriņa, valdības finanšu un tautsaimniecības statistiskās</a:t>
            </a:r>
            <a:r>
              <a:rPr lang="lv-LV" sz="1600" kern="1200" dirty="0"/>
              <a:t> </a:t>
            </a:r>
            <a:r>
              <a:rPr lang="lv-LV" sz="1600" b="1" kern="1200" dirty="0"/>
              <a:t>informācijas</a:t>
            </a:r>
            <a:r>
              <a:rPr lang="lv-LV" sz="1600" kern="1200" dirty="0"/>
              <a:t> nodrošināšanu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Ievieš ECBS statistikas nodrošināšanas pamatprincipus</a:t>
            </a:r>
            <a:r>
              <a:rPr lang="lv-LV" sz="1600" kern="1200" dirty="0"/>
              <a:t> un koordinē to ievērošanu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kern="1200" dirty="0"/>
              <a:t>Nodrošina </a:t>
            </a:r>
            <a:r>
              <a:rPr lang="lv-LV" sz="1600" b="1" kern="1200" dirty="0"/>
              <a:t>netieši identificējamus statistiskos datus pētnieciskā darba vajadzībām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kern="1200" dirty="0"/>
              <a:t>Koordinē </a:t>
            </a:r>
            <a:r>
              <a:rPr lang="lv-LV" sz="1600" b="1" kern="1200" dirty="0"/>
              <a:t>SVF datu izplatīšanas standartu</a:t>
            </a:r>
            <a:r>
              <a:rPr lang="lv-LV" sz="1600" kern="1200" dirty="0"/>
              <a:t> nodrošināšanu un pilnveidi</a:t>
            </a:r>
          </a:p>
        </p:txBody>
      </p:sp>
      <p:sp>
        <p:nvSpPr>
          <p:cNvPr id="25" name="Brīvforma: forma 24">
            <a:extLst>
              <a:ext uri="{FF2B5EF4-FFF2-40B4-BE49-F238E27FC236}">
                <a16:creationId xmlns:a16="http://schemas.microsoft.com/office/drawing/2014/main" id="{614F15B4-E395-4FED-C1EF-F10D83FF0A9D}"/>
              </a:ext>
            </a:extLst>
          </p:cNvPr>
          <p:cNvSpPr/>
          <p:nvPr/>
        </p:nvSpPr>
        <p:spPr>
          <a:xfrm>
            <a:off x="5026914" y="1010653"/>
            <a:ext cx="2580894" cy="737032"/>
          </a:xfrm>
          <a:custGeom>
            <a:avLst/>
            <a:gdLst>
              <a:gd name="connsiteX0" fmla="*/ 0 w 2138171"/>
              <a:gd name="connsiteY0" fmla="*/ 0 h 632288"/>
              <a:gd name="connsiteX1" fmla="*/ 2138171 w 2138171"/>
              <a:gd name="connsiteY1" fmla="*/ 0 h 632288"/>
              <a:gd name="connsiteX2" fmla="*/ 2138171 w 2138171"/>
              <a:gd name="connsiteY2" fmla="*/ 632288 h 632288"/>
              <a:gd name="connsiteX3" fmla="*/ 0 w 2138171"/>
              <a:gd name="connsiteY3" fmla="*/ 632288 h 632288"/>
              <a:gd name="connsiteX4" fmla="*/ 0 w 2138171"/>
              <a:gd name="connsiteY4" fmla="*/ 0 h 63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632288">
                <a:moveTo>
                  <a:pt x="0" y="0"/>
                </a:moveTo>
                <a:lnTo>
                  <a:pt x="2138171" y="0"/>
                </a:lnTo>
                <a:lnTo>
                  <a:pt x="2138171" y="632288"/>
                </a:lnTo>
                <a:lnTo>
                  <a:pt x="0" y="6322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48768" rIns="36000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700" b="1" kern="1200" dirty="0"/>
              <a:t>Datu saņemšanas un apstrādes daļa</a:t>
            </a:r>
          </a:p>
        </p:txBody>
      </p:sp>
      <p:sp>
        <p:nvSpPr>
          <p:cNvPr id="26" name="Brīvforma: forma 25">
            <a:extLst>
              <a:ext uri="{FF2B5EF4-FFF2-40B4-BE49-F238E27FC236}">
                <a16:creationId xmlns:a16="http://schemas.microsoft.com/office/drawing/2014/main" id="{53B533BA-EFDA-BEBA-92B2-307114CA9ED0}"/>
              </a:ext>
            </a:extLst>
          </p:cNvPr>
          <p:cNvSpPr/>
          <p:nvPr/>
        </p:nvSpPr>
        <p:spPr>
          <a:xfrm>
            <a:off x="5026914" y="1764466"/>
            <a:ext cx="2580894" cy="5093533"/>
          </a:xfrm>
          <a:custGeom>
            <a:avLst/>
            <a:gdLst>
              <a:gd name="connsiteX0" fmla="*/ 0 w 2138171"/>
              <a:gd name="connsiteY0" fmla="*/ 0 h 4282200"/>
              <a:gd name="connsiteX1" fmla="*/ 2138171 w 2138171"/>
              <a:gd name="connsiteY1" fmla="*/ 0 h 4282200"/>
              <a:gd name="connsiteX2" fmla="*/ 2138171 w 2138171"/>
              <a:gd name="connsiteY2" fmla="*/ 4282200 h 4282200"/>
              <a:gd name="connsiteX3" fmla="*/ 0 w 2138171"/>
              <a:gd name="connsiteY3" fmla="*/ 4282200 h 4282200"/>
              <a:gd name="connsiteX4" fmla="*/ 0 w 2138171"/>
              <a:gd name="connsiteY4" fmla="*/ 0 h 42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4282200">
                <a:moveTo>
                  <a:pt x="0" y="0"/>
                </a:moveTo>
                <a:lnTo>
                  <a:pt x="2138171" y="0"/>
                </a:lnTo>
                <a:lnTo>
                  <a:pt x="2138171" y="4282200"/>
                </a:lnTo>
                <a:lnTo>
                  <a:pt x="0" y="4282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tint val="40000"/>
              <a:hueOff val="0"/>
              <a:satOff val="0"/>
              <a:lumOff val="0"/>
              <a:alpha val="90000"/>
            </a:schemeClr>
          </a:solidFill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Vāc un apstrādā datus </a:t>
            </a:r>
            <a:r>
              <a:rPr lang="lv-LV" sz="1600" kern="1200" dirty="0"/>
              <a:t>un nodrošina to kvalitāti individuālo datu līmenī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Pārvalda datu iesniegšanu </a:t>
            </a:r>
            <a:r>
              <a:rPr lang="lv-LV" sz="1600" kern="1200" dirty="0"/>
              <a:t>elektroniskā formā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Uzrauga</a:t>
            </a:r>
            <a:r>
              <a:rPr lang="lv-LV" sz="1600" kern="1200" dirty="0"/>
              <a:t> Latvijas Bankas tiesību aktos noteikto </a:t>
            </a:r>
            <a:r>
              <a:rPr lang="lv-LV" sz="1600" b="1" kern="1200" dirty="0"/>
              <a:t>statistisko datu sagatavošanas un iesniegšanas prasību pārkāpumus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Uztur un izplata reģistra informāciju</a:t>
            </a:r>
            <a:r>
              <a:rPr lang="lv-LV" sz="1600" kern="1200" dirty="0"/>
              <a:t> par tautsaimniecības dalībniekiem statistikas nodrošināšanas vajadzībām</a:t>
            </a:r>
          </a:p>
        </p:txBody>
      </p:sp>
      <p:sp>
        <p:nvSpPr>
          <p:cNvPr id="27" name="Brīvforma: forma 26">
            <a:extLst>
              <a:ext uri="{FF2B5EF4-FFF2-40B4-BE49-F238E27FC236}">
                <a16:creationId xmlns:a16="http://schemas.microsoft.com/office/drawing/2014/main" id="{511ACFD3-8E94-5A40-29C7-475B11109CD5}"/>
              </a:ext>
            </a:extLst>
          </p:cNvPr>
          <p:cNvSpPr/>
          <p:nvPr/>
        </p:nvSpPr>
        <p:spPr>
          <a:xfrm>
            <a:off x="7732655" y="1010653"/>
            <a:ext cx="1872000" cy="737032"/>
          </a:xfrm>
          <a:custGeom>
            <a:avLst/>
            <a:gdLst>
              <a:gd name="connsiteX0" fmla="*/ 0 w 2138171"/>
              <a:gd name="connsiteY0" fmla="*/ 0 h 632288"/>
              <a:gd name="connsiteX1" fmla="*/ 2138171 w 2138171"/>
              <a:gd name="connsiteY1" fmla="*/ 0 h 632288"/>
              <a:gd name="connsiteX2" fmla="*/ 2138171 w 2138171"/>
              <a:gd name="connsiteY2" fmla="*/ 632288 h 632288"/>
              <a:gd name="connsiteX3" fmla="*/ 0 w 2138171"/>
              <a:gd name="connsiteY3" fmla="*/ 632288 h 632288"/>
              <a:gd name="connsiteX4" fmla="*/ 0 w 2138171"/>
              <a:gd name="connsiteY4" fmla="*/ 0 h 63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632288">
                <a:moveTo>
                  <a:pt x="0" y="0"/>
                </a:moveTo>
                <a:lnTo>
                  <a:pt x="2138171" y="0"/>
                </a:lnTo>
                <a:lnTo>
                  <a:pt x="2138171" y="632288"/>
                </a:lnTo>
                <a:lnTo>
                  <a:pt x="0" y="6322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48768" rIns="36000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700" b="1" kern="1200" dirty="0"/>
              <a:t>Statistikas sagatavošanas daļa</a:t>
            </a:r>
          </a:p>
        </p:txBody>
      </p:sp>
      <p:sp>
        <p:nvSpPr>
          <p:cNvPr id="28" name="Brīvforma: forma 27">
            <a:extLst>
              <a:ext uri="{FF2B5EF4-FFF2-40B4-BE49-F238E27FC236}">
                <a16:creationId xmlns:a16="http://schemas.microsoft.com/office/drawing/2014/main" id="{0228F935-85BD-D079-5602-8BB07FE34665}"/>
              </a:ext>
            </a:extLst>
          </p:cNvPr>
          <p:cNvSpPr/>
          <p:nvPr/>
        </p:nvSpPr>
        <p:spPr>
          <a:xfrm>
            <a:off x="7732655" y="1764466"/>
            <a:ext cx="1872000" cy="5093533"/>
          </a:xfrm>
          <a:custGeom>
            <a:avLst/>
            <a:gdLst>
              <a:gd name="connsiteX0" fmla="*/ 0 w 2138171"/>
              <a:gd name="connsiteY0" fmla="*/ 0 h 4282200"/>
              <a:gd name="connsiteX1" fmla="*/ 2138171 w 2138171"/>
              <a:gd name="connsiteY1" fmla="*/ 0 h 4282200"/>
              <a:gd name="connsiteX2" fmla="*/ 2138171 w 2138171"/>
              <a:gd name="connsiteY2" fmla="*/ 4282200 h 4282200"/>
              <a:gd name="connsiteX3" fmla="*/ 0 w 2138171"/>
              <a:gd name="connsiteY3" fmla="*/ 4282200 h 4282200"/>
              <a:gd name="connsiteX4" fmla="*/ 0 w 2138171"/>
              <a:gd name="connsiteY4" fmla="*/ 0 h 42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4282200">
                <a:moveTo>
                  <a:pt x="0" y="0"/>
                </a:moveTo>
                <a:lnTo>
                  <a:pt x="2138171" y="0"/>
                </a:lnTo>
                <a:lnTo>
                  <a:pt x="2138171" y="4282200"/>
                </a:lnTo>
                <a:lnTo>
                  <a:pt x="0" y="4282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tint val="40000"/>
              <a:hueOff val="0"/>
              <a:satOff val="0"/>
              <a:lumOff val="0"/>
              <a:alpha val="90000"/>
            </a:schemeClr>
          </a:solidFill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Sagatavo statistiku </a:t>
            </a:r>
            <a:r>
              <a:rPr lang="lv-LV" sz="1600" kern="1200" dirty="0"/>
              <a:t>un nodrošina tās kvalitāti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Izplata statistisko informāciju</a:t>
            </a:r>
          </a:p>
        </p:txBody>
      </p:sp>
      <p:sp>
        <p:nvSpPr>
          <p:cNvPr id="29" name="Brīvforma: forma 28">
            <a:extLst>
              <a:ext uri="{FF2B5EF4-FFF2-40B4-BE49-F238E27FC236}">
                <a16:creationId xmlns:a16="http://schemas.microsoft.com/office/drawing/2014/main" id="{2040DCFD-EB31-17F9-D71C-5C01EA82F5C1}"/>
              </a:ext>
            </a:extLst>
          </p:cNvPr>
          <p:cNvSpPr/>
          <p:nvPr/>
        </p:nvSpPr>
        <p:spPr>
          <a:xfrm>
            <a:off x="9729502" y="1010653"/>
            <a:ext cx="2310615" cy="737032"/>
          </a:xfrm>
          <a:custGeom>
            <a:avLst/>
            <a:gdLst>
              <a:gd name="connsiteX0" fmla="*/ 0 w 2138171"/>
              <a:gd name="connsiteY0" fmla="*/ 0 h 632288"/>
              <a:gd name="connsiteX1" fmla="*/ 2138171 w 2138171"/>
              <a:gd name="connsiteY1" fmla="*/ 0 h 632288"/>
              <a:gd name="connsiteX2" fmla="*/ 2138171 w 2138171"/>
              <a:gd name="connsiteY2" fmla="*/ 632288 h 632288"/>
              <a:gd name="connsiteX3" fmla="*/ 0 w 2138171"/>
              <a:gd name="connsiteY3" fmla="*/ 632288 h 632288"/>
              <a:gd name="connsiteX4" fmla="*/ 0 w 2138171"/>
              <a:gd name="connsiteY4" fmla="*/ 0 h 63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632288">
                <a:moveTo>
                  <a:pt x="0" y="0"/>
                </a:moveTo>
                <a:lnTo>
                  <a:pt x="2138171" y="0"/>
                </a:lnTo>
                <a:lnTo>
                  <a:pt x="2138171" y="632288"/>
                </a:lnTo>
                <a:lnTo>
                  <a:pt x="0" y="6322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48768" rIns="36000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700" b="1" kern="1200" dirty="0"/>
              <a:t>Datu </a:t>
            </a:r>
            <a:br>
              <a:rPr lang="lv-LV" sz="1700" b="1" kern="1200" dirty="0"/>
            </a:br>
            <a:r>
              <a:rPr lang="lv-LV" sz="1700" b="1" kern="1200" dirty="0"/>
              <a:t>pārvaldības </a:t>
            </a:r>
            <a:br>
              <a:rPr lang="lv-LV" sz="1700" b="1" kern="1200" dirty="0"/>
            </a:br>
            <a:r>
              <a:rPr lang="lv-LV" sz="1700" b="1" kern="1200" dirty="0"/>
              <a:t>centrs</a:t>
            </a:r>
          </a:p>
        </p:txBody>
      </p:sp>
      <p:sp>
        <p:nvSpPr>
          <p:cNvPr id="30" name="Brīvforma: forma 29">
            <a:extLst>
              <a:ext uri="{FF2B5EF4-FFF2-40B4-BE49-F238E27FC236}">
                <a16:creationId xmlns:a16="http://schemas.microsoft.com/office/drawing/2014/main" id="{E0A2B455-86BA-7456-13D7-5BDAE8A158D4}"/>
              </a:ext>
            </a:extLst>
          </p:cNvPr>
          <p:cNvSpPr/>
          <p:nvPr/>
        </p:nvSpPr>
        <p:spPr>
          <a:xfrm>
            <a:off x="9729502" y="1764466"/>
            <a:ext cx="2310615" cy="5093533"/>
          </a:xfrm>
          <a:custGeom>
            <a:avLst/>
            <a:gdLst>
              <a:gd name="connsiteX0" fmla="*/ 0 w 2138171"/>
              <a:gd name="connsiteY0" fmla="*/ 0 h 4282200"/>
              <a:gd name="connsiteX1" fmla="*/ 2138171 w 2138171"/>
              <a:gd name="connsiteY1" fmla="*/ 0 h 4282200"/>
              <a:gd name="connsiteX2" fmla="*/ 2138171 w 2138171"/>
              <a:gd name="connsiteY2" fmla="*/ 4282200 h 4282200"/>
              <a:gd name="connsiteX3" fmla="*/ 0 w 2138171"/>
              <a:gd name="connsiteY3" fmla="*/ 4282200 h 4282200"/>
              <a:gd name="connsiteX4" fmla="*/ 0 w 2138171"/>
              <a:gd name="connsiteY4" fmla="*/ 0 h 42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171" h="4282200">
                <a:moveTo>
                  <a:pt x="0" y="0"/>
                </a:moveTo>
                <a:lnTo>
                  <a:pt x="2138171" y="0"/>
                </a:lnTo>
                <a:lnTo>
                  <a:pt x="2138171" y="4282200"/>
                </a:lnTo>
                <a:lnTo>
                  <a:pt x="0" y="4282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tint val="40000"/>
              <a:hueOff val="0"/>
              <a:satOff val="0"/>
              <a:lumOff val="0"/>
              <a:alpha val="90000"/>
            </a:schemeClr>
          </a:solidFill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kern="1200" dirty="0"/>
              <a:t>Nosaka un </a:t>
            </a:r>
            <a:r>
              <a:rPr lang="lv-LV" sz="1600" b="1" kern="1200" dirty="0"/>
              <a:t>īsteno</a:t>
            </a:r>
            <a:r>
              <a:rPr lang="lv-LV" sz="1600" kern="1200" dirty="0"/>
              <a:t> </a:t>
            </a:r>
            <a:r>
              <a:rPr lang="lv-LV" sz="1600" b="1" kern="1200" dirty="0"/>
              <a:t>Latvijas Bankas datu stratēģiju</a:t>
            </a:r>
            <a:r>
              <a:rPr lang="lv-LV" sz="1600" kern="1200" dirty="0"/>
              <a:t> (t.i., integrē datu pārvaldības principus Latvijas Bankas ikdienas darbā un sniedz atbalstu darbiniekiem datu, t.sk. jaunu datu, pieejamībai un datu pārvaldības jautājumos)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lv-LV" sz="1600" b="1" kern="1200" dirty="0"/>
              <a:t>Īsteno</a:t>
            </a:r>
            <a:r>
              <a:rPr lang="lv-LV" sz="1600" kern="1200" dirty="0"/>
              <a:t> </a:t>
            </a:r>
            <a:r>
              <a:rPr lang="lv-LV" sz="1600" b="1" kern="1200" dirty="0"/>
              <a:t>datu zinātnes projektus</a:t>
            </a:r>
            <a:r>
              <a:rPr lang="lv-LV" sz="1600" kern="1200" dirty="0"/>
              <a:t>, t.sk. izglīto un sniedz atbalstu darbiniekiem sarežģītos datu apstrādes gadījumos</a:t>
            </a:r>
          </a:p>
        </p:txBody>
      </p:sp>
    </p:spTree>
    <p:extLst>
      <p:ext uri="{BB962C8B-B14F-4D97-AF65-F5344CB8AC3E}">
        <p14:creationId xmlns:p14="http://schemas.microsoft.com/office/powerpoint/2010/main" val="120015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a vietturis 15" descr="Attēls, kurā ir atspulgs, Dzintars, ūdens, saule&#10;&#10;Apraksts ģenerēts automātiski">
            <a:extLst>
              <a:ext uri="{FF2B5EF4-FFF2-40B4-BE49-F238E27FC236}">
                <a16:creationId xmlns:a16="http://schemas.microsoft.com/office/drawing/2014/main" id="{B0230B4A-9A48-7C34-03BD-B889D96EEFC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8" r="33758"/>
          <a:stretch/>
        </p:blipFill>
        <p:spPr/>
      </p:pic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BB9DB0A9-3A89-C211-901E-B17094BA5F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4</a:t>
            </a:fld>
            <a:endParaRPr lang="lv-LV" dirty="0"/>
          </a:p>
        </p:txBody>
      </p:sp>
      <p:graphicFrame>
        <p:nvGraphicFramePr>
          <p:cNvPr id="11" name="Shēma 10">
            <a:extLst>
              <a:ext uri="{FF2B5EF4-FFF2-40B4-BE49-F238E27FC236}">
                <a16:creationId xmlns:a16="http://schemas.microsoft.com/office/drawing/2014/main" id="{FE45724F-C053-F9BE-EE5F-6941166F5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777682"/>
              </p:ext>
            </p:extLst>
          </p:nvPr>
        </p:nvGraphicFramePr>
        <p:xfrm>
          <a:off x="4505701" y="191386"/>
          <a:ext cx="7351354" cy="655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76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1882AB2-A11C-B8B1-5BE7-23A2DF95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6D5FA6-6E8E-4FC9-1407-BEC735D12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01" y="184383"/>
            <a:ext cx="7351353" cy="1180680"/>
          </a:xfrm>
        </p:spPr>
        <p:txBody>
          <a:bodyPr anchor="ctr"/>
          <a:lstStyle/>
          <a:p>
            <a:r>
              <a:rPr lang="lv-LV" dirty="0"/>
              <a:t>Stratēģiskās attīstības virzieni</a:t>
            </a:r>
            <a:br>
              <a:rPr lang="lv-LV" dirty="0"/>
            </a:br>
            <a:r>
              <a:rPr lang="lv-LV" sz="3200" dirty="0"/>
              <a:t>(2023–2026)</a:t>
            </a:r>
            <a:endParaRPr lang="en-GB" dirty="0"/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8C8BA079-FC41-1B71-CB33-1D7E655AC34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5</a:t>
            </a:fld>
            <a:endParaRPr lang="lv-LV" dirty="0"/>
          </a:p>
        </p:txBody>
      </p:sp>
      <p:graphicFrame>
        <p:nvGraphicFramePr>
          <p:cNvPr id="11" name="Shēma 10">
            <a:extLst>
              <a:ext uri="{FF2B5EF4-FFF2-40B4-BE49-F238E27FC236}">
                <a16:creationId xmlns:a16="http://schemas.microsoft.com/office/drawing/2014/main" id="{BC934473-08B1-6719-525C-3D923E5AC3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159995"/>
              </p:ext>
            </p:extLst>
          </p:nvPr>
        </p:nvGraphicFramePr>
        <p:xfrm>
          <a:off x="3974690" y="1365063"/>
          <a:ext cx="8217310" cy="537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Attēla vietturis 19" descr="Attēls, kurā ir koks, makro fotogrāfija, dzeltens, insekts&#10;&#10;Apraksts ģenerēts automātiski">
            <a:extLst>
              <a:ext uri="{FF2B5EF4-FFF2-40B4-BE49-F238E27FC236}">
                <a16:creationId xmlns:a16="http://schemas.microsoft.com/office/drawing/2014/main" id="{47280C47-20C7-63C8-7646-10B385C41EA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r="30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964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BA8815-6C1E-89FA-EE53-BEA5D918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1F71C639-5F26-0869-DA5E-AFCE310F8E6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6</a:t>
            </a:fld>
            <a:endParaRPr lang="lv-LV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6E8418EB-B907-2A38-84FF-6FD6D3D7DFB5}"/>
              </a:ext>
            </a:extLst>
          </p:cNvPr>
          <p:cNvSpPr/>
          <p:nvPr/>
        </p:nvSpPr>
        <p:spPr>
          <a:xfrm>
            <a:off x="3974690" y="1365063"/>
            <a:ext cx="8217310" cy="5377381"/>
          </a:xfrm>
          <a:prstGeom prst="rect">
            <a:avLst/>
          </a:prstGeom>
          <a:noFill/>
        </p:spPr>
        <p:txBody>
          <a:bodyPr/>
          <a:lstStyle/>
          <a:p>
            <a:endParaRPr lang="lv-LV"/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9D8C530E-B73F-E216-C9CA-3C96D38E115F}"/>
              </a:ext>
            </a:extLst>
          </p:cNvPr>
          <p:cNvGrpSpPr/>
          <p:nvPr/>
        </p:nvGrpSpPr>
        <p:grpSpPr>
          <a:xfrm>
            <a:off x="4463050" y="1412400"/>
            <a:ext cx="7240590" cy="164185"/>
            <a:chOff x="4389166" y="1189508"/>
            <a:chExt cx="7240590" cy="164185"/>
          </a:xfrm>
        </p:grpSpPr>
        <p:sp>
          <p:nvSpPr>
            <p:cNvPr id="6" name="Paralelograms 5">
              <a:extLst>
                <a:ext uri="{FF2B5EF4-FFF2-40B4-BE49-F238E27FC236}">
                  <a16:creationId xmlns:a16="http://schemas.microsoft.com/office/drawing/2014/main" id="{3941CA69-C669-9E39-D24E-CD83497D900E}"/>
                </a:ext>
              </a:extLst>
            </p:cNvPr>
            <p:cNvSpPr/>
            <p:nvPr/>
          </p:nvSpPr>
          <p:spPr>
            <a:xfrm>
              <a:off x="4389166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7" name="Paralelograms 6">
              <a:extLst>
                <a:ext uri="{FF2B5EF4-FFF2-40B4-BE49-F238E27FC236}">
                  <a16:creationId xmlns:a16="http://schemas.microsoft.com/office/drawing/2014/main" id="{76BA3945-6959-ED0B-10C2-5D8C2EF99559}"/>
                </a:ext>
              </a:extLst>
            </p:cNvPr>
            <p:cNvSpPr/>
            <p:nvPr/>
          </p:nvSpPr>
          <p:spPr>
            <a:xfrm>
              <a:off x="543174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8" name="Paralelograms 7">
              <a:extLst>
                <a:ext uri="{FF2B5EF4-FFF2-40B4-BE49-F238E27FC236}">
                  <a16:creationId xmlns:a16="http://schemas.microsoft.com/office/drawing/2014/main" id="{E669F04A-FC86-AD8A-6B7D-7FA720D93DC5}"/>
                </a:ext>
              </a:extLst>
            </p:cNvPr>
            <p:cNvSpPr/>
            <p:nvPr/>
          </p:nvSpPr>
          <p:spPr>
            <a:xfrm>
              <a:off x="647432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9" name="Paralelograms 8">
              <a:extLst>
                <a:ext uri="{FF2B5EF4-FFF2-40B4-BE49-F238E27FC236}">
                  <a16:creationId xmlns:a16="http://schemas.microsoft.com/office/drawing/2014/main" id="{89E4C2F0-8EB0-F11A-427C-9291A60C9CF1}"/>
                </a:ext>
              </a:extLst>
            </p:cNvPr>
            <p:cNvSpPr/>
            <p:nvPr/>
          </p:nvSpPr>
          <p:spPr>
            <a:xfrm>
              <a:off x="7516904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0" name="Paralelograms 9">
              <a:extLst>
                <a:ext uri="{FF2B5EF4-FFF2-40B4-BE49-F238E27FC236}">
                  <a16:creationId xmlns:a16="http://schemas.microsoft.com/office/drawing/2014/main" id="{F105DA33-AF5D-3AAE-C001-45E1474F8A50}"/>
                </a:ext>
              </a:extLst>
            </p:cNvPr>
            <p:cNvSpPr/>
            <p:nvPr/>
          </p:nvSpPr>
          <p:spPr>
            <a:xfrm>
              <a:off x="8559483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3" name="Paralelograms 12">
              <a:extLst>
                <a:ext uri="{FF2B5EF4-FFF2-40B4-BE49-F238E27FC236}">
                  <a16:creationId xmlns:a16="http://schemas.microsoft.com/office/drawing/2014/main" id="{8E35DD0D-851C-D8B6-3A6D-302547DE23CC}"/>
                </a:ext>
              </a:extLst>
            </p:cNvPr>
            <p:cNvSpPr/>
            <p:nvPr/>
          </p:nvSpPr>
          <p:spPr>
            <a:xfrm>
              <a:off x="960206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4" name="Paralelograms 13">
              <a:extLst>
                <a:ext uri="{FF2B5EF4-FFF2-40B4-BE49-F238E27FC236}">
                  <a16:creationId xmlns:a16="http://schemas.microsoft.com/office/drawing/2014/main" id="{4B48988F-2E58-3933-129B-B0748A37395C}"/>
                </a:ext>
              </a:extLst>
            </p:cNvPr>
            <p:cNvSpPr/>
            <p:nvPr/>
          </p:nvSpPr>
          <p:spPr>
            <a:xfrm>
              <a:off x="1064464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graphicFrame>
        <p:nvGraphicFramePr>
          <p:cNvPr id="50" name="Shēma 49">
            <a:extLst>
              <a:ext uri="{FF2B5EF4-FFF2-40B4-BE49-F238E27FC236}">
                <a16:creationId xmlns:a16="http://schemas.microsoft.com/office/drawing/2014/main" id="{33395180-8D02-8FE6-9B32-D237C5AB2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815273"/>
              </p:ext>
            </p:extLst>
          </p:nvPr>
        </p:nvGraphicFramePr>
        <p:xfrm>
          <a:off x="4463050" y="2060448"/>
          <a:ext cx="7240590" cy="478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Virsraksts 1">
            <a:extLst>
              <a:ext uri="{FF2B5EF4-FFF2-40B4-BE49-F238E27FC236}">
                <a16:creationId xmlns:a16="http://schemas.microsoft.com/office/drawing/2014/main" id="{20A670BA-7C75-8320-72E8-36FA849ED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01" y="184383"/>
            <a:ext cx="7351353" cy="1180680"/>
          </a:xfrm>
        </p:spPr>
        <p:txBody>
          <a:bodyPr anchor="ctr"/>
          <a:lstStyle/>
          <a:p>
            <a:r>
              <a:rPr lang="lv-LV" sz="3200" dirty="0"/>
              <a:t>Sabiedrībai pieejams drošs un attīstīts finanšu sektors</a:t>
            </a:r>
          </a:p>
        </p:txBody>
      </p:sp>
      <p:pic>
        <p:nvPicPr>
          <p:cNvPr id="59" name="Attēla vietturis 19">
            <a:extLst>
              <a:ext uri="{FF2B5EF4-FFF2-40B4-BE49-F238E27FC236}">
                <a16:creationId xmlns:a16="http://schemas.microsoft.com/office/drawing/2014/main" id="{6AB543CE-5577-B86D-3997-70AE6FB804D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r="30679"/>
          <a:stretch>
            <a:fillRect/>
          </a:stretch>
        </p:blipFill>
        <p:spPr>
          <a:xfrm>
            <a:off x="0" y="0"/>
            <a:ext cx="3975100" cy="6858000"/>
          </a:xfrm>
        </p:spPr>
      </p:pic>
    </p:spTree>
    <p:extLst>
      <p:ext uri="{BB962C8B-B14F-4D97-AF65-F5344CB8AC3E}">
        <p14:creationId xmlns:p14="http://schemas.microsoft.com/office/powerpoint/2010/main" val="386317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24A112-8985-34AC-C935-E12C58059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BEB28F76-0606-77EB-207C-AD418E3BE7C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7</a:t>
            </a:fld>
            <a:endParaRPr lang="lv-LV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5AC266A1-E6F6-BF83-6D65-B677D865B85E}"/>
              </a:ext>
            </a:extLst>
          </p:cNvPr>
          <p:cNvSpPr/>
          <p:nvPr/>
        </p:nvSpPr>
        <p:spPr>
          <a:xfrm>
            <a:off x="3974690" y="1365063"/>
            <a:ext cx="8217310" cy="5377381"/>
          </a:xfrm>
          <a:prstGeom prst="rect">
            <a:avLst/>
          </a:prstGeom>
          <a:noFill/>
        </p:spPr>
        <p:txBody>
          <a:bodyPr/>
          <a:lstStyle/>
          <a:p>
            <a:endParaRPr lang="lv-LV"/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E6F00CE5-2FC6-CA53-7561-4A1BC0A71A45}"/>
              </a:ext>
            </a:extLst>
          </p:cNvPr>
          <p:cNvGrpSpPr/>
          <p:nvPr/>
        </p:nvGrpSpPr>
        <p:grpSpPr>
          <a:xfrm>
            <a:off x="4463050" y="1412400"/>
            <a:ext cx="7240590" cy="164185"/>
            <a:chOff x="4389166" y="1189508"/>
            <a:chExt cx="7240590" cy="164185"/>
          </a:xfrm>
        </p:grpSpPr>
        <p:sp>
          <p:nvSpPr>
            <p:cNvPr id="6" name="Paralelograms 5">
              <a:extLst>
                <a:ext uri="{FF2B5EF4-FFF2-40B4-BE49-F238E27FC236}">
                  <a16:creationId xmlns:a16="http://schemas.microsoft.com/office/drawing/2014/main" id="{4BC57297-62AF-06AD-C22D-10435278946A}"/>
                </a:ext>
              </a:extLst>
            </p:cNvPr>
            <p:cNvSpPr/>
            <p:nvPr/>
          </p:nvSpPr>
          <p:spPr>
            <a:xfrm>
              <a:off x="4389166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7" name="Paralelograms 6">
              <a:extLst>
                <a:ext uri="{FF2B5EF4-FFF2-40B4-BE49-F238E27FC236}">
                  <a16:creationId xmlns:a16="http://schemas.microsoft.com/office/drawing/2014/main" id="{C3817154-CBC2-4725-3D08-716DD4D0AC15}"/>
                </a:ext>
              </a:extLst>
            </p:cNvPr>
            <p:cNvSpPr/>
            <p:nvPr/>
          </p:nvSpPr>
          <p:spPr>
            <a:xfrm>
              <a:off x="543174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8" name="Paralelograms 7">
              <a:extLst>
                <a:ext uri="{FF2B5EF4-FFF2-40B4-BE49-F238E27FC236}">
                  <a16:creationId xmlns:a16="http://schemas.microsoft.com/office/drawing/2014/main" id="{7114B519-3767-7A2B-5886-88A207C74857}"/>
                </a:ext>
              </a:extLst>
            </p:cNvPr>
            <p:cNvSpPr/>
            <p:nvPr/>
          </p:nvSpPr>
          <p:spPr>
            <a:xfrm>
              <a:off x="647432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9" name="Paralelograms 8">
              <a:extLst>
                <a:ext uri="{FF2B5EF4-FFF2-40B4-BE49-F238E27FC236}">
                  <a16:creationId xmlns:a16="http://schemas.microsoft.com/office/drawing/2014/main" id="{A58534D2-E6B7-0F2F-1E6A-93D4F82538C4}"/>
                </a:ext>
              </a:extLst>
            </p:cNvPr>
            <p:cNvSpPr/>
            <p:nvPr/>
          </p:nvSpPr>
          <p:spPr>
            <a:xfrm>
              <a:off x="7516904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0" name="Paralelograms 9">
              <a:extLst>
                <a:ext uri="{FF2B5EF4-FFF2-40B4-BE49-F238E27FC236}">
                  <a16:creationId xmlns:a16="http://schemas.microsoft.com/office/drawing/2014/main" id="{397AAF20-D62B-2FBC-8B51-D6CE35523B0C}"/>
                </a:ext>
              </a:extLst>
            </p:cNvPr>
            <p:cNvSpPr/>
            <p:nvPr/>
          </p:nvSpPr>
          <p:spPr>
            <a:xfrm>
              <a:off x="8559483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3" name="Paralelograms 12">
              <a:extLst>
                <a:ext uri="{FF2B5EF4-FFF2-40B4-BE49-F238E27FC236}">
                  <a16:creationId xmlns:a16="http://schemas.microsoft.com/office/drawing/2014/main" id="{6BD7317F-43B8-0007-2605-588577856C5A}"/>
                </a:ext>
              </a:extLst>
            </p:cNvPr>
            <p:cNvSpPr/>
            <p:nvPr/>
          </p:nvSpPr>
          <p:spPr>
            <a:xfrm>
              <a:off x="960206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4" name="Paralelograms 13">
              <a:extLst>
                <a:ext uri="{FF2B5EF4-FFF2-40B4-BE49-F238E27FC236}">
                  <a16:creationId xmlns:a16="http://schemas.microsoft.com/office/drawing/2014/main" id="{EE76DC8C-A915-3545-7785-1F9C5271D6E1}"/>
                </a:ext>
              </a:extLst>
            </p:cNvPr>
            <p:cNvSpPr/>
            <p:nvPr/>
          </p:nvSpPr>
          <p:spPr>
            <a:xfrm>
              <a:off x="1064464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graphicFrame>
        <p:nvGraphicFramePr>
          <p:cNvPr id="50" name="Shēma 49">
            <a:extLst>
              <a:ext uri="{FF2B5EF4-FFF2-40B4-BE49-F238E27FC236}">
                <a16:creationId xmlns:a16="http://schemas.microsoft.com/office/drawing/2014/main" id="{8247E3EF-7EE7-B1A9-8611-B22464B84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207448"/>
              </p:ext>
            </p:extLst>
          </p:nvPr>
        </p:nvGraphicFramePr>
        <p:xfrm>
          <a:off x="4463050" y="2060449"/>
          <a:ext cx="7240590" cy="259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Virsraksts 1">
            <a:extLst>
              <a:ext uri="{FF2B5EF4-FFF2-40B4-BE49-F238E27FC236}">
                <a16:creationId xmlns:a16="http://schemas.microsoft.com/office/drawing/2014/main" id="{B28740F8-D6B1-B186-469C-DC6EE964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01" y="184383"/>
            <a:ext cx="7351353" cy="1180680"/>
          </a:xfrm>
        </p:spPr>
        <p:txBody>
          <a:bodyPr anchor="ctr"/>
          <a:lstStyle/>
          <a:p>
            <a:r>
              <a:rPr lang="lv-LV" sz="3200" dirty="0"/>
              <a:t>Tālredzīgi lēmumi valsts tautsaimniecības un indivīda līmenī</a:t>
            </a:r>
          </a:p>
        </p:txBody>
      </p:sp>
      <p:pic>
        <p:nvPicPr>
          <p:cNvPr id="17" name="Attēla vietturis 19">
            <a:extLst>
              <a:ext uri="{FF2B5EF4-FFF2-40B4-BE49-F238E27FC236}">
                <a16:creationId xmlns:a16="http://schemas.microsoft.com/office/drawing/2014/main" id="{DB2DA302-5A62-2408-0556-D7EE2BADCAF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r="30679"/>
          <a:stretch>
            <a:fillRect/>
          </a:stretch>
        </p:blipFill>
        <p:spPr>
          <a:xfrm>
            <a:off x="0" y="0"/>
            <a:ext cx="3975100" cy="6858000"/>
          </a:xfrm>
        </p:spPr>
      </p:pic>
    </p:spTree>
    <p:extLst>
      <p:ext uri="{BB962C8B-B14F-4D97-AF65-F5344CB8AC3E}">
        <p14:creationId xmlns:p14="http://schemas.microsoft.com/office/powerpoint/2010/main" val="235677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48410A-8494-7DF1-9E75-DAFD9C910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2B4C8DA5-48C7-681A-358F-0526EC5D33E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8</a:t>
            </a:fld>
            <a:endParaRPr lang="lv-LV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7AC4BF56-57E0-D255-8B2A-03E7DA8DA099}"/>
              </a:ext>
            </a:extLst>
          </p:cNvPr>
          <p:cNvSpPr/>
          <p:nvPr/>
        </p:nvSpPr>
        <p:spPr>
          <a:xfrm>
            <a:off x="3974690" y="1365063"/>
            <a:ext cx="8217310" cy="5377381"/>
          </a:xfrm>
          <a:prstGeom prst="rect">
            <a:avLst/>
          </a:prstGeom>
          <a:noFill/>
        </p:spPr>
        <p:txBody>
          <a:bodyPr/>
          <a:lstStyle/>
          <a:p>
            <a:endParaRPr lang="lv-LV"/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EF49CFC7-4497-5DB1-8812-DFB95DDD669E}"/>
              </a:ext>
            </a:extLst>
          </p:cNvPr>
          <p:cNvGrpSpPr/>
          <p:nvPr/>
        </p:nvGrpSpPr>
        <p:grpSpPr>
          <a:xfrm>
            <a:off x="4463050" y="1412400"/>
            <a:ext cx="7240590" cy="164185"/>
            <a:chOff x="4389166" y="1189508"/>
            <a:chExt cx="7240590" cy="164185"/>
          </a:xfrm>
        </p:grpSpPr>
        <p:sp>
          <p:nvSpPr>
            <p:cNvPr id="6" name="Paralelograms 5">
              <a:extLst>
                <a:ext uri="{FF2B5EF4-FFF2-40B4-BE49-F238E27FC236}">
                  <a16:creationId xmlns:a16="http://schemas.microsoft.com/office/drawing/2014/main" id="{2C753F79-0A64-4B06-2AEE-737A77B0D0C0}"/>
                </a:ext>
              </a:extLst>
            </p:cNvPr>
            <p:cNvSpPr/>
            <p:nvPr/>
          </p:nvSpPr>
          <p:spPr>
            <a:xfrm>
              <a:off x="4389166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7" name="Paralelograms 6">
              <a:extLst>
                <a:ext uri="{FF2B5EF4-FFF2-40B4-BE49-F238E27FC236}">
                  <a16:creationId xmlns:a16="http://schemas.microsoft.com/office/drawing/2014/main" id="{D008F5A6-A7C9-5451-E21E-5508F5EEDA3E}"/>
                </a:ext>
              </a:extLst>
            </p:cNvPr>
            <p:cNvSpPr/>
            <p:nvPr/>
          </p:nvSpPr>
          <p:spPr>
            <a:xfrm>
              <a:off x="543174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8" name="Paralelograms 7">
              <a:extLst>
                <a:ext uri="{FF2B5EF4-FFF2-40B4-BE49-F238E27FC236}">
                  <a16:creationId xmlns:a16="http://schemas.microsoft.com/office/drawing/2014/main" id="{4C5D2138-9FAA-44D0-183B-02A06D35E1F3}"/>
                </a:ext>
              </a:extLst>
            </p:cNvPr>
            <p:cNvSpPr/>
            <p:nvPr/>
          </p:nvSpPr>
          <p:spPr>
            <a:xfrm>
              <a:off x="647432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9" name="Paralelograms 8">
              <a:extLst>
                <a:ext uri="{FF2B5EF4-FFF2-40B4-BE49-F238E27FC236}">
                  <a16:creationId xmlns:a16="http://schemas.microsoft.com/office/drawing/2014/main" id="{E3B27AA2-A0DA-39F6-6765-0C55EB916601}"/>
                </a:ext>
              </a:extLst>
            </p:cNvPr>
            <p:cNvSpPr/>
            <p:nvPr/>
          </p:nvSpPr>
          <p:spPr>
            <a:xfrm>
              <a:off x="7516904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0" name="Paralelograms 9">
              <a:extLst>
                <a:ext uri="{FF2B5EF4-FFF2-40B4-BE49-F238E27FC236}">
                  <a16:creationId xmlns:a16="http://schemas.microsoft.com/office/drawing/2014/main" id="{56F7A4B9-DDA8-E3F8-99B2-B7C716F9C3BB}"/>
                </a:ext>
              </a:extLst>
            </p:cNvPr>
            <p:cNvSpPr/>
            <p:nvPr/>
          </p:nvSpPr>
          <p:spPr>
            <a:xfrm>
              <a:off x="8559483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3" name="Paralelograms 12">
              <a:extLst>
                <a:ext uri="{FF2B5EF4-FFF2-40B4-BE49-F238E27FC236}">
                  <a16:creationId xmlns:a16="http://schemas.microsoft.com/office/drawing/2014/main" id="{C66F5011-21E9-3213-E3AB-7D98DF5B027F}"/>
                </a:ext>
              </a:extLst>
            </p:cNvPr>
            <p:cNvSpPr/>
            <p:nvPr/>
          </p:nvSpPr>
          <p:spPr>
            <a:xfrm>
              <a:off x="960206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4" name="Paralelograms 13">
              <a:extLst>
                <a:ext uri="{FF2B5EF4-FFF2-40B4-BE49-F238E27FC236}">
                  <a16:creationId xmlns:a16="http://schemas.microsoft.com/office/drawing/2014/main" id="{45EBE43F-C382-BA08-316C-9A0C1E8BB380}"/>
                </a:ext>
              </a:extLst>
            </p:cNvPr>
            <p:cNvSpPr/>
            <p:nvPr/>
          </p:nvSpPr>
          <p:spPr>
            <a:xfrm>
              <a:off x="1064464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graphicFrame>
        <p:nvGraphicFramePr>
          <p:cNvPr id="50" name="Shēma 49">
            <a:extLst>
              <a:ext uri="{FF2B5EF4-FFF2-40B4-BE49-F238E27FC236}">
                <a16:creationId xmlns:a16="http://schemas.microsoft.com/office/drawing/2014/main" id="{90CD7EBC-1333-69CE-AE58-FB274D46E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541632"/>
              </p:ext>
            </p:extLst>
          </p:nvPr>
        </p:nvGraphicFramePr>
        <p:xfrm>
          <a:off x="4463050" y="2060450"/>
          <a:ext cx="7240590" cy="295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Virsraksts 1">
            <a:extLst>
              <a:ext uri="{FF2B5EF4-FFF2-40B4-BE49-F238E27FC236}">
                <a16:creationId xmlns:a16="http://schemas.microsoft.com/office/drawing/2014/main" id="{8E461B1A-DA2A-A5A5-0919-8FA842E15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01" y="184383"/>
            <a:ext cx="7351353" cy="1180680"/>
          </a:xfrm>
        </p:spPr>
        <p:txBody>
          <a:bodyPr anchor="ctr"/>
          <a:lstStyle/>
          <a:p>
            <a:r>
              <a:rPr lang="lv-LV" sz="3200" dirty="0"/>
              <a:t>Finanšu sistēmas un tautsaimniecības ilgtspējība</a:t>
            </a:r>
          </a:p>
        </p:txBody>
      </p:sp>
      <p:pic>
        <p:nvPicPr>
          <p:cNvPr id="17" name="Attēla vietturis 19">
            <a:extLst>
              <a:ext uri="{FF2B5EF4-FFF2-40B4-BE49-F238E27FC236}">
                <a16:creationId xmlns:a16="http://schemas.microsoft.com/office/drawing/2014/main" id="{D093F58C-706C-AC96-EC7B-2EFA424167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r="30679"/>
          <a:stretch>
            <a:fillRect/>
          </a:stretch>
        </p:blipFill>
        <p:spPr>
          <a:xfrm>
            <a:off x="0" y="0"/>
            <a:ext cx="3975100" cy="6858000"/>
          </a:xfrm>
        </p:spPr>
      </p:pic>
    </p:spTree>
    <p:extLst>
      <p:ext uri="{BB962C8B-B14F-4D97-AF65-F5344CB8AC3E}">
        <p14:creationId xmlns:p14="http://schemas.microsoft.com/office/powerpoint/2010/main" val="151767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D11194-7405-33B6-333E-15E6075A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419596E7-8BE6-A468-C629-C2F50C464E9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2B737D-8E28-4713-A82C-8BA69049BAD4}" type="slidenum">
              <a:rPr lang="lv-LV" smtClean="0"/>
              <a:pPr/>
              <a:t>9</a:t>
            </a:fld>
            <a:endParaRPr lang="lv-LV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DC66B64A-2A15-D473-60EF-331E1452871D}"/>
              </a:ext>
            </a:extLst>
          </p:cNvPr>
          <p:cNvSpPr/>
          <p:nvPr/>
        </p:nvSpPr>
        <p:spPr>
          <a:xfrm>
            <a:off x="3974690" y="1365063"/>
            <a:ext cx="8217310" cy="5377381"/>
          </a:xfrm>
          <a:prstGeom prst="rect">
            <a:avLst/>
          </a:prstGeom>
          <a:noFill/>
        </p:spPr>
        <p:txBody>
          <a:bodyPr/>
          <a:lstStyle/>
          <a:p>
            <a:endParaRPr lang="lv-LV"/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DE2CE7D8-C371-93B5-740E-78BF7FE7E8A9}"/>
              </a:ext>
            </a:extLst>
          </p:cNvPr>
          <p:cNvGrpSpPr/>
          <p:nvPr/>
        </p:nvGrpSpPr>
        <p:grpSpPr>
          <a:xfrm>
            <a:off x="4463050" y="1412400"/>
            <a:ext cx="7240590" cy="164185"/>
            <a:chOff x="4389166" y="1189508"/>
            <a:chExt cx="7240590" cy="164185"/>
          </a:xfrm>
        </p:grpSpPr>
        <p:sp>
          <p:nvSpPr>
            <p:cNvPr id="6" name="Paralelograms 5">
              <a:extLst>
                <a:ext uri="{FF2B5EF4-FFF2-40B4-BE49-F238E27FC236}">
                  <a16:creationId xmlns:a16="http://schemas.microsoft.com/office/drawing/2014/main" id="{6BF03FF8-A801-2AD8-0E75-EB6C55B9B4B4}"/>
                </a:ext>
              </a:extLst>
            </p:cNvPr>
            <p:cNvSpPr/>
            <p:nvPr/>
          </p:nvSpPr>
          <p:spPr>
            <a:xfrm>
              <a:off x="4389166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7" name="Paralelograms 6">
              <a:extLst>
                <a:ext uri="{FF2B5EF4-FFF2-40B4-BE49-F238E27FC236}">
                  <a16:creationId xmlns:a16="http://schemas.microsoft.com/office/drawing/2014/main" id="{B9AEA9FB-9709-F5A5-F5BF-924C3A12FDEE}"/>
                </a:ext>
              </a:extLst>
            </p:cNvPr>
            <p:cNvSpPr/>
            <p:nvPr/>
          </p:nvSpPr>
          <p:spPr>
            <a:xfrm>
              <a:off x="543174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8" name="Paralelograms 7">
              <a:extLst>
                <a:ext uri="{FF2B5EF4-FFF2-40B4-BE49-F238E27FC236}">
                  <a16:creationId xmlns:a16="http://schemas.microsoft.com/office/drawing/2014/main" id="{9D582359-28FC-C1CF-C631-B5A887CC0C35}"/>
                </a:ext>
              </a:extLst>
            </p:cNvPr>
            <p:cNvSpPr/>
            <p:nvPr/>
          </p:nvSpPr>
          <p:spPr>
            <a:xfrm>
              <a:off x="6474325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9" name="Paralelograms 8">
              <a:extLst>
                <a:ext uri="{FF2B5EF4-FFF2-40B4-BE49-F238E27FC236}">
                  <a16:creationId xmlns:a16="http://schemas.microsoft.com/office/drawing/2014/main" id="{C6E9DFF7-5D9E-5799-2CB3-D8E8741CC726}"/>
                </a:ext>
              </a:extLst>
            </p:cNvPr>
            <p:cNvSpPr/>
            <p:nvPr/>
          </p:nvSpPr>
          <p:spPr>
            <a:xfrm>
              <a:off x="7516904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0" name="Paralelograms 9">
              <a:extLst>
                <a:ext uri="{FF2B5EF4-FFF2-40B4-BE49-F238E27FC236}">
                  <a16:creationId xmlns:a16="http://schemas.microsoft.com/office/drawing/2014/main" id="{27F9AE90-3EC6-28DB-7307-2E983BAE173E}"/>
                </a:ext>
              </a:extLst>
            </p:cNvPr>
            <p:cNvSpPr/>
            <p:nvPr/>
          </p:nvSpPr>
          <p:spPr>
            <a:xfrm>
              <a:off x="8559483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3" name="Paralelograms 12">
              <a:extLst>
                <a:ext uri="{FF2B5EF4-FFF2-40B4-BE49-F238E27FC236}">
                  <a16:creationId xmlns:a16="http://schemas.microsoft.com/office/drawing/2014/main" id="{81E26872-A156-97B8-0574-F925D2BC192C}"/>
                </a:ext>
              </a:extLst>
            </p:cNvPr>
            <p:cNvSpPr/>
            <p:nvPr/>
          </p:nvSpPr>
          <p:spPr>
            <a:xfrm>
              <a:off x="960206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4" name="Paralelograms 13">
              <a:extLst>
                <a:ext uri="{FF2B5EF4-FFF2-40B4-BE49-F238E27FC236}">
                  <a16:creationId xmlns:a16="http://schemas.microsoft.com/office/drawing/2014/main" id="{62586CE5-DD56-AD5B-5F98-E3E97B7C2914}"/>
                </a:ext>
              </a:extLst>
            </p:cNvPr>
            <p:cNvSpPr/>
            <p:nvPr/>
          </p:nvSpPr>
          <p:spPr>
            <a:xfrm>
              <a:off x="10644642" y="1189508"/>
              <a:ext cx="985114" cy="164185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graphicFrame>
        <p:nvGraphicFramePr>
          <p:cNvPr id="50" name="Shēma 49">
            <a:extLst>
              <a:ext uri="{FF2B5EF4-FFF2-40B4-BE49-F238E27FC236}">
                <a16:creationId xmlns:a16="http://schemas.microsoft.com/office/drawing/2014/main" id="{503DDC32-7673-C062-ADC0-A2586AEDF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483472"/>
              </p:ext>
            </p:extLst>
          </p:nvPr>
        </p:nvGraphicFramePr>
        <p:xfrm>
          <a:off x="4463050" y="2060450"/>
          <a:ext cx="7240590" cy="295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Virsraksts 1">
            <a:extLst>
              <a:ext uri="{FF2B5EF4-FFF2-40B4-BE49-F238E27FC236}">
                <a16:creationId xmlns:a16="http://schemas.microsoft.com/office/drawing/2014/main" id="{90669826-05D2-1BA8-577A-C2C78A629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01" y="184383"/>
            <a:ext cx="7351353" cy="1180680"/>
          </a:xfrm>
        </p:spPr>
        <p:txBody>
          <a:bodyPr anchor="ctr"/>
          <a:lstStyle/>
          <a:p>
            <a:r>
              <a:rPr lang="it-IT" sz="3200" dirty="0"/>
              <a:t>Efektīva un inovatīva centrālā banka</a:t>
            </a:r>
          </a:p>
        </p:txBody>
      </p:sp>
      <p:pic>
        <p:nvPicPr>
          <p:cNvPr id="17" name="Attēla vietturis 19">
            <a:extLst>
              <a:ext uri="{FF2B5EF4-FFF2-40B4-BE49-F238E27FC236}">
                <a16:creationId xmlns:a16="http://schemas.microsoft.com/office/drawing/2014/main" id="{D75C8B95-2FB7-2E37-DBE1-7DA7C6F7D3A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r="30679"/>
          <a:stretch>
            <a:fillRect/>
          </a:stretch>
        </p:blipFill>
        <p:spPr>
          <a:xfrm>
            <a:off x="0" y="0"/>
            <a:ext cx="3975100" cy="6858000"/>
          </a:xfrm>
        </p:spPr>
      </p:pic>
    </p:spTree>
    <p:extLst>
      <p:ext uri="{BB962C8B-B14F-4D97-AF65-F5344CB8AC3E}">
        <p14:creationId xmlns:p14="http://schemas.microsoft.com/office/powerpoint/2010/main" val="2635896743"/>
      </p:ext>
    </p:extLst>
  </p:cSld>
  <p:clrMapOvr>
    <a:masterClrMapping/>
  </p:clrMapOvr>
</p:sld>
</file>

<file path=ppt/theme/theme1.xml><?xml version="1.0" encoding="utf-8"?>
<a:theme xmlns:a="http://schemas.openxmlformats.org/drawingml/2006/main" name="Titul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33C6F96D-1A25-4E23-A198-974F9B62757A}"/>
    </a:ext>
  </a:extLst>
</a:theme>
</file>

<file path=ppt/theme/theme10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daļ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92D2A216-1099-4E46-A010-4F31BE2E6B7D}"/>
    </a:ext>
  </a:extLst>
</a:theme>
</file>

<file path=ppt/theme/theme3.xml><?xml version="1.0" encoding="utf-8"?>
<a:theme xmlns:a="http://schemas.openxmlformats.org/drawingml/2006/main" name="2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A3EF824E-FBDA-4BF7-864D-3E22DE2436AD}"/>
    </a:ext>
  </a:extLst>
</a:theme>
</file>

<file path=ppt/theme/theme4.xml><?xml version="1.0" encoding="utf-8"?>
<a:theme xmlns:a="http://schemas.openxmlformats.org/drawingml/2006/main" name="3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CE578707-BA6E-4E62-B1DD-C3E2566E77AE}"/>
    </a:ext>
  </a:extLst>
</a:theme>
</file>

<file path=ppt/theme/theme5.xml><?xml version="1.0" encoding="utf-8"?>
<a:theme xmlns:a="http://schemas.openxmlformats.org/drawingml/2006/main" name="4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175DE356-E6F2-4139-8A4E-99A9FAFF2D35}"/>
    </a:ext>
  </a:extLst>
</a:theme>
</file>

<file path=ppt/theme/theme6.xml><?xml version="1.0" encoding="utf-8"?>
<a:theme xmlns:a="http://schemas.openxmlformats.org/drawingml/2006/main" name="Grafik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F710492E-29B3-4396-9FEF-0D3573F40E9D}"/>
    </a:ext>
  </a:extLst>
</a:theme>
</file>

<file path=ppt/theme/theme7.xml><?xml version="1.0" encoding="utf-8"?>
<a:theme xmlns:a="http://schemas.openxmlformats.org/drawingml/2006/main" name="Teksts / apakšpunkt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DC983BEE-E23D-417E-B3E5-7050D813D417}"/>
    </a:ext>
  </a:extLst>
</a:theme>
</file>

<file path=ppt/theme/theme8.xml><?xml version="1.0" encoding="utf-8"?>
<a:theme xmlns:a="http://schemas.openxmlformats.org/drawingml/2006/main" name="Nobeiguma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CDFF9C7F-499D-44D2-B321-A8E63226C761}"/>
    </a:ext>
  </a:extLst>
</a:theme>
</file>

<file path=ppt/theme/theme9.xml><?xml version="1.0" encoding="utf-8"?>
<a:theme xmlns:a="http://schemas.openxmlformats.org/drawingml/2006/main" name="Tukšie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tvijasBanka_PPT_veidne_01092022.potx" id="{BEF94E54-A335-4BB4-B3AD-E6118E13029C}" vid="{AF06D56E-83D3-4343-A126-D44B2A54C6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3047A29C26BAF418990A0195ECD1E93" ma:contentTypeVersion="0" ma:contentTypeDescription="Izveidot jaunu dokumentu." ma:contentTypeScope="" ma:versionID="163879d1a2593b4d95462e787028b5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6bef76b1948cc14eb045bdecfa38a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A42213-596B-46EE-8CC7-12EBB917D0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D180CF-82D6-43BB-A1AF-0E4E6B1E85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918474-8474-4EF7-9EC7-F8D2D54142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LatvijasBanka_PPT_veidne_2022</Template>
  <TotalTime>5859</TotalTime>
  <Words>1279</Words>
  <Application>Microsoft Office PowerPoint</Application>
  <PresentationFormat>Platekrāna</PresentationFormat>
  <Paragraphs>157</Paragraphs>
  <Slides>15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9</vt:i4>
      </vt:variant>
      <vt:variant>
        <vt:lpstr>Slaidu virsraksti</vt:lpstr>
      </vt:variant>
      <vt:variant>
        <vt:i4>15</vt:i4>
      </vt:variant>
    </vt:vector>
  </HeadingPairs>
  <TitlesOfParts>
    <vt:vector size="31" baseType="lpstr">
      <vt:lpstr>Arial</vt:lpstr>
      <vt:lpstr>Calibri</vt:lpstr>
      <vt:lpstr>Courier New</vt:lpstr>
      <vt:lpstr>Lora</vt:lpstr>
      <vt:lpstr>Open Sans</vt:lpstr>
      <vt:lpstr>Times New Roman</vt:lpstr>
      <vt:lpstr>Wingdings</vt:lpstr>
      <vt:lpstr>Titulslaidi</vt:lpstr>
      <vt:lpstr>Nodaļu slaidi</vt:lpstr>
      <vt:lpstr>2 bulletu slaidi</vt:lpstr>
      <vt:lpstr>3 bulletu slaidi</vt:lpstr>
      <vt:lpstr>4 bulletu slaidi</vt:lpstr>
      <vt:lpstr>Grafiku slaidi</vt:lpstr>
      <vt:lpstr>Teksts / apakšpunkti</vt:lpstr>
      <vt:lpstr>Nobeiguma slaidi</vt:lpstr>
      <vt:lpstr>Tukšie slaidi</vt:lpstr>
      <vt:lpstr>Latvijas Bankas darbība statistikas jomā</vt:lpstr>
      <vt:lpstr>PowerPoint prezentācija</vt:lpstr>
      <vt:lpstr>Datu un statistikas pārvalde</vt:lpstr>
      <vt:lpstr>PowerPoint prezentācija</vt:lpstr>
      <vt:lpstr>Stratēģiskās attīstības virzieni (2023–2026)</vt:lpstr>
      <vt:lpstr>Sabiedrībai pieejams drošs un attīstīts finanšu sektors</vt:lpstr>
      <vt:lpstr>Tālredzīgi lēmumi valsts tautsaimniecības un indivīda līmenī</vt:lpstr>
      <vt:lpstr>Finanšu sistēmas un tautsaimniecības ilgtspējība</vt:lpstr>
      <vt:lpstr>Efektīva un inovatīva centrālā banka</vt:lpstr>
      <vt:lpstr>Jēgpilna darbavieta profesionāļiem</vt:lpstr>
      <vt:lpstr>Vērtības</vt:lpstr>
      <vt:lpstr>Latvijas Bankas vāktā un apkopotā statistika</vt:lpstr>
      <vt:lpstr>2024. gads</vt:lpstr>
      <vt:lpstr>2025. gads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nosaukums. Šis slaida variants paredzēts garākam prezentācijas nosaukumam</dc:title>
  <dc:creator>Aiga Ose</dc:creator>
  <cp:lastModifiedBy>Aiga Ose</cp:lastModifiedBy>
  <cp:revision>27</cp:revision>
  <dcterms:created xsi:type="dcterms:W3CDTF">2023-06-11T12:10:08Z</dcterms:created>
  <dcterms:modified xsi:type="dcterms:W3CDTF">2024-12-12T14:42:11Z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0x010100F3047A29C26BAF418990A0195ECD1E93</vt:lpwstr>
  </property>
  <property fmtid="{D5CDD505-2E9C-101B-9397-08002B2CF9AE}" pid="3" name="MSIP_Label_e2a09b59-4bfd-43f2-a2c2-5b6d8700d3c9_Enabled">
    <vt:lpwstr>true</vt:lpwstr>
  </property>
  <property fmtid="{D5CDD505-2E9C-101B-9397-08002B2CF9AE}" pid="4" name="MSIP_Label_e2a09b59-4bfd-43f2-a2c2-5b6d8700d3c9_SetDate">
    <vt:lpwstr>2024-09-10T19:42:38Z</vt:lpwstr>
  </property>
  <property fmtid="{D5CDD505-2E9C-101B-9397-08002B2CF9AE}" pid="5" name="MSIP_Label_e2a09b59-4bfd-43f2-a2c2-5b6d8700d3c9_Method">
    <vt:lpwstr>Privileged</vt:lpwstr>
  </property>
  <property fmtid="{D5CDD505-2E9C-101B-9397-08002B2CF9AE}" pid="6" name="MSIP_Label_e2a09b59-4bfd-43f2-a2c2-5b6d8700d3c9_Name">
    <vt:lpwstr>LB NEVIEŠA Nematoma (Invisible)</vt:lpwstr>
  </property>
  <property fmtid="{D5CDD505-2E9C-101B-9397-08002B2CF9AE}" pid="7" name="MSIP_Label_e2a09b59-4bfd-43f2-a2c2-5b6d8700d3c9_SiteId">
    <vt:lpwstr>5a40b399-6903-4594-ad73-dc4ed7ed91c0</vt:lpwstr>
  </property>
  <property fmtid="{D5CDD505-2E9C-101B-9397-08002B2CF9AE}" pid="8" name="MSIP_Label_e2a09b59-4bfd-43f2-a2c2-5b6d8700d3c9_ActionId">
    <vt:lpwstr>dea6bd99-2665-44f2-99c0-56849809fa4d</vt:lpwstr>
  </property>
  <property fmtid="{D5CDD505-2E9C-101B-9397-08002B2CF9AE}" pid="9" name="MSIP_Label_e2a09b59-4bfd-43f2-a2c2-5b6d8700d3c9_ContentBits">
    <vt:lpwstr>0</vt:lpwstr>
  </property>
</Properties>
</file>