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310" r:id="rId4"/>
    <p:sldId id="312" r:id="rId5"/>
    <p:sldId id="292" r:id="rId6"/>
    <p:sldId id="324" r:id="rId7"/>
    <p:sldId id="275" r:id="rId8"/>
    <p:sldId id="335" r:id="rId9"/>
    <p:sldId id="288" r:id="rId10"/>
    <p:sldId id="269" r:id="rId11"/>
    <p:sldId id="328" r:id="rId12"/>
    <p:sldId id="325" r:id="rId13"/>
    <p:sldId id="320" r:id="rId14"/>
  </p:sldIdLst>
  <p:sldSz cx="9144000" cy="6858000" type="screen4x3"/>
  <p:notesSz cx="6669088" cy="9926638"/>
  <p:defaultTextStyle>
    <a:defPPr>
      <a:defRPr lang="en-US"/>
    </a:defPPr>
    <a:lvl1pPr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68313" indent="-111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38213" indent="-238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408113" indent="-365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78013" indent="-492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C00000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726E89-9EEC-400C-B6DC-2B29A45C8585}" v="153" dt="2025-01-07T13:09:52.9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2028" y="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24514082096576"/>
          <c:y val="5.8593880061357899E-2"/>
          <c:w val="0.86583348498485957"/>
          <c:h val="0.65509154213285348"/>
        </c:manualLayout>
      </c:layout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2F0-4646-9F96-CAC63D5D359E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2F0-4646-9F96-CAC63D5D359E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2F0-4646-9F96-CAC63D5D359E}"/>
              </c:ext>
            </c:extLst>
          </c:dPt>
          <c:dPt>
            <c:idx val="3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2F0-4646-9F96-CAC63D5D359E}"/>
              </c:ext>
            </c:extLst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2F0-4646-9F96-CAC63D5D359E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lv-LV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82F0-4646-9F96-CAC63D5D35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aizpildītas anketas</c:v>
                </c:pt>
                <c:pt idx="1">
                  <c:v>neatbilst lauku saimniecības definīcijai</c:v>
                </c:pt>
                <c:pt idx="2">
                  <c:v>nav kontaktu</c:v>
                </c:pt>
                <c:pt idx="3">
                  <c:v>atteicās atbildēt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19278</c:v>
                </c:pt>
                <c:pt idx="1">
                  <c:v>646</c:v>
                </c:pt>
                <c:pt idx="2">
                  <c:v>741</c:v>
                </c:pt>
                <c:pt idx="3">
                  <c:v>1362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2F0-4646-9F96-CAC63D5D359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gapWidth val="150"/>
        <c:secondPieSize val="75"/>
        <c:serLines>
          <c:spPr>
            <a:ln w="9525" cap="flat" cmpd="sng" algn="ctr">
              <a:solidFill>
                <a:schemeClr val="dk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781ED7-8BE0-4FC9-BB39-5BBD051F0486}" type="doc">
      <dgm:prSet loTypeId="urn:microsoft.com/office/officeart/2005/8/layout/orgChart1" loCatId="hierarchy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lv-LV"/>
        </a:p>
      </dgm:t>
    </dgm:pt>
    <dgm:pt modelId="{90767E48-42F0-4386-A315-AC81290522DE}">
      <dgm:prSet phldrT="[Text]" custT="1"/>
      <dgm:spPr/>
      <dgm:t>
        <a:bodyPr/>
        <a:lstStyle/>
        <a:p>
          <a:r>
            <a:rPr lang="lv-LV" sz="1600" b="1">
              <a:latin typeface="Verdana" panose="020B0604030504040204" pitchFamily="34" charset="0"/>
              <a:ea typeface="Verdana" panose="020B0604030504040204" pitchFamily="34" charset="0"/>
            </a:rPr>
            <a:t>ISA-2023</a:t>
          </a:r>
        </a:p>
      </dgm:t>
    </dgm:pt>
    <dgm:pt modelId="{295BDC21-D77B-4607-9B7E-BBDB005477AD}" type="parTrans" cxnId="{1045D865-1414-4777-BBA5-B2B3F9EBA2B6}">
      <dgm:prSet/>
      <dgm:spPr/>
      <dgm:t>
        <a:bodyPr/>
        <a:lstStyle/>
        <a:p>
          <a:endParaRPr lang="lv-LV"/>
        </a:p>
      </dgm:t>
    </dgm:pt>
    <dgm:pt modelId="{4CF40F93-C647-4272-8F65-4CA443191257}" type="sibTrans" cxnId="{1045D865-1414-4777-BBA5-B2B3F9EBA2B6}">
      <dgm:prSet/>
      <dgm:spPr/>
      <dgm:t>
        <a:bodyPr/>
        <a:lstStyle/>
        <a:p>
          <a:endParaRPr lang="lv-LV"/>
        </a:p>
      </dgm:t>
    </dgm:pt>
    <dgm:pt modelId="{2A416C2C-F8E5-47A1-89E4-8A828A02AB09}">
      <dgm:prSet phldrT="[Text]" custT="1"/>
      <dgm:spPr/>
      <dgm:t>
        <a:bodyPr/>
        <a:lstStyle/>
        <a:p>
          <a:r>
            <a:rPr lang="lv-LV" sz="1800" b="1">
              <a:latin typeface="Verdana" panose="020B0604030504040204" pitchFamily="34" charset="0"/>
              <a:ea typeface="Verdana" panose="020B0604030504040204" pitchFamily="34" charset="0"/>
            </a:rPr>
            <a:t>Strukturālie pamatdati</a:t>
          </a:r>
        </a:p>
      </dgm:t>
    </dgm:pt>
    <dgm:pt modelId="{6527152A-E2B3-4F0C-B246-416C120F5423}" type="parTrans" cxnId="{2E177AA8-91AF-459C-854C-416C8DEB6F8A}">
      <dgm:prSet/>
      <dgm:spPr/>
      <dgm:t>
        <a:bodyPr/>
        <a:lstStyle/>
        <a:p>
          <a:endParaRPr lang="lv-LV"/>
        </a:p>
      </dgm:t>
    </dgm:pt>
    <dgm:pt modelId="{F6403584-A6D0-4701-9725-7BF6FC190066}" type="sibTrans" cxnId="{2E177AA8-91AF-459C-854C-416C8DEB6F8A}">
      <dgm:prSet/>
      <dgm:spPr/>
      <dgm:t>
        <a:bodyPr/>
        <a:lstStyle/>
        <a:p>
          <a:endParaRPr lang="lv-LV"/>
        </a:p>
      </dgm:t>
    </dgm:pt>
    <dgm:pt modelId="{D8F9B112-4670-4CF2-B514-CD3662564E9D}">
      <dgm:prSet phldrT="[Text]" custT="1"/>
      <dgm:spPr>
        <a:solidFill>
          <a:schemeClr val="bg1"/>
        </a:solidFill>
      </dgm:spPr>
      <dgm:t>
        <a:bodyPr/>
        <a:lstStyle/>
        <a:p>
          <a:r>
            <a:rPr lang="lv-LV" sz="1200">
              <a:latin typeface="Verdana" panose="020B0604030504040204" pitchFamily="34" charset="0"/>
              <a:ea typeface="Verdana" panose="020B0604030504040204" pitchFamily="34" charset="0"/>
            </a:rPr>
            <a:t>Vispārīgā informācija par saimniecību, tās īpašnieku un vadītāju</a:t>
          </a:r>
        </a:p>
      </dgm:t>
    </dgm:pt>
    <dgm:pt modelId="{A39F96B1-7417-444C-915B-8D723AE4C817}" type="parTrans" cxnId="{158ACA03-E67A-4C67-9DAE-572EF65725E6}">
      <dgm:prSet/>
      <dgm:spPr/>
      <dgm:t>
        <a:bodyPr/>
        <a:lstStyle/>
        <a:p>
          <a:endParaRPr lang="lv-LV"/>
        </a:p>
      </dgm:t>
    </dgm:pt>
    <dgm:pt modelId="{DB31DBBB-5B5F-43F8-A00D-8C57B9036223}" type="sibTrans" cxnId="{158ACA03-E67A-4C67-9DAE-572EF65725E6}">
      <dgm:prSet/>
      <dgm:spPr/>
      <dgm:t>
        <a:bodyPr/>
        <a:lstStyle/>
        <a:p>
          <a:endParaRPr lang="lv-LV"/>
        </a:p>
      </dgm:t>
    </dgm:pt>
    <dgm:pt modelId="{7BD1CA8D-9B06-4F70-A0C0-D461E03CB938}">
      <dgm:prSet phldrT="[Text]" custT="1"/>
      <dgm:spPr>
        <a:solidFill>
          <a:schemeClr val="bg1"/>
        </a:solidFill>
      </dgm:spPr>
      <dgm:t>
        <a:bodyPr/>
        <a:lstStyle/>
        <a:p>
          <a:r>
            <a:rPr lang="lv-LV" sz="1200">
              <a:latin typeface="Verdana" panose="020B0604030504040204" pitchFamily="34" charset="0"/>
              <a:ea typeface="Verdana" panose="020B0604030504040204" pitchFamily="34" charset="0"/>
            </a:rPr>
            <a:t>Lauksaimniecības zemes izmantošana</a:t>
          </a:r>
        </a:p>
      </dgm:t>
    </dgm:pt>
    <dgm:pt modelId="{F368D405-FC17-4F33-8854-CD50ACFE5BB1}" type="parTrans" cxnId="{6835BC31-3226-4190-BF74-890A4B4F374B}">
      <dgm:prSet/>
      <dgm:spPr/>
      <dgm:t>
        <a:bodyPr/>
        <a:lstStyle/>
        <a:p>
          <a:endParaRPr lang="lv-LV"/>
        </a:p>
      </dgm:t>
    </dgm:pt>
    <dgm:pt modelId="{6F9DAB4C-C4CC-4302-961C-CB7E1DD1E167}" type="sibTrans" cxnId="{6835BC31-3226-4190-BF74-890A4B4F374B}">
      <dgm:prSet/>
      <dgm:spPr/>
      <dgm:t>
        <a:bodyPr/>
        <a:lstStyle/>
        <a:p>
          <a:endParaRPr lang="lv-LV"/>
        </a:p>
      </dgm:t>
    </dgm:pt>
    <dgm:pt modelId="{082F3250-E5C4-440B-AEB0-7703B006E0B8}">
      <dgm:prSet phldrT="[Text]" custT="1"/>
      <dgm:spPr/>
      <dgm:t>
        <a:bodyPr/>
        <a:lstStyle/>
        <a:p>
          <a:r>
            <a:rPr lang="lv-LV" sz="1800" b="1">
              <a:latin typeface="Verdana" panose="020B0604030504040204" pitchFamily="34" charset="0"/>
              <a:ea typeface="Verdana" panose="020B0604030504040204" pitchFamily="34" charset="0"/>
            </a:rPr>
            <a:t>Moduļu dati</a:t>
          </a:r>
        </a:p>
      </dgm:t>
    </dgm:pt>
    <dgm:pt modelId="{1840B2D0-4604-43D3-AE12-C904A8DC1606}" type="parTrans" cxnId="{8F1C3E47-9906-4D9C-94D2-293DA6F8E3D8}">
      <dgm:prSet/>
      <dgm:spPr/>
      <dgm:t>
        <a:bodyPr/>
        <a:lstStyle/>
        <a:p>
          <a:endParaRPr lang="lv-LV"/>
        </a:p>
      </dgm:t>
    </dgm:pt>
    <dgm:pt modelId="{458F6F43-5D97-4899-9124-5AD2BCE2587A}" type="sibTrans" cxnId="{8F1C3E47-9906-4D9C-94D2-293DA6F8E3D8}">
      <dgm:prSet/>
      <dgm:spPr/>
      <dgm:t>
        <a:bodyPr/>
        <a:lstStyle/>
        <a:p>
          <a:endParaRPr lang="lv-LV"/>
        </a:p>
      </dgm:t>
    </dgm:pt>
    <dgm:pt modelId="{83E49B3D-936D-4B41-88D3-C1F2F5FA3AB7}">
      <dgm:prSet phldrT="[Text]" custT="1"/>
      <dgm:spPr>
        <a:solidFill>
          <a:schemeClr val="bg1"/>
        </a:solidFill>
      </dgm:spPr>
      <dgm:t>
        <a:bodyPr/>
        <a:lstStyle/>
        <a:p>
          <a:pPr algn="ctr"/>
          <a:r>
            <a:rPr lang="lv-LV" sz="1200">
              <a:latin typeface="Verdana" panose="020B0604030504040204" pitchFamily="34" charset="0"/>
              <a:ea typeface="Verdana" panose="020B0604030504040204" pitchFamily="34" charset="0"/>
            </a:rPr>
            <a:t>Darbaspēks un citas ienākumus nesošas darbības</a:t>
          </a:r>
        </a:p>
      </dgm:t>
    </dgm:pt>
    <dgm:pt modelId="{11BE2241-A068-41D6-8D5F-7D3F85B2F7D5}" type="parTrans" cxnId="{7C6E5E5F-67A3-4CC5-BE64-0ADD11AF9064}">
      <dgm:prSet/>
      <dgm:spPr/>
      <dgm:t>
        <a:bodyPr/>
        <a:lstStyle/>
        <a:p>
          <a:endParaRPr lang="lv-LV"/>
        </a:p>
      </dgm:t>
    </dgm:pt>
    <dgm:pt modelId="{ADE1A3FF-C676-47AB-823B-62B6E9095127}" type="sibTrans" cxnId="{7C6E5E5F-67A3-4CC5-BE64-0ADD11AF9064}">
      <dgm:prSet/>
      <dgm:spPr/>
      <dgm:t>
        <a:bodyPr/>
        <a:lstStyle/>
        <a:p>
          <a:endParaRPr lang="lv-LV"/>
        </a:p>
      </dgm:t>
    </dgm:pt>
    <dgm:pt modelId="{DBE16C4D-D3B9-49F8-BF27-563748BF8917}">
      <dgm:prSet phldrT="[Text]" custT="1"/>
      <dgm:spPr>
        <a:solidFill>
          <a:schemeClr val="bg1"/>
        </a:solidFill>
      </dgm:spPr>
      <dgm:t>
        <a:bodyPr/>
        <a:lstStyle/>
        <a:p>
          <a:pPr>
            <a:tabLst>
              <a:tab pos="541338" algn="l"/>
            </a:tabLst>
          </a:pPr>
          <a:r>
            <a:rPr lang="lv-LV" sz="1200">
              <a:latin typeface="Verdana" panose="020B0604030504040204" pitchFamily="34" charset="0"/>
              <a:ea typeface="Verdana" panose="020B0604030504040204" pitchFamily="34" charset="0"/>
            </a:rPr>
            <a:t>Lauksaimniecības dzīvnieku skaits</a:t>
          </a:r>
        </a:p>
      </dgm:t>
    </dgm:pt>
    <dgm:pt modelId="{C39D1AFC-8A47-4594-97BD-FFEBDECDA4F8}" type="parTrans" cxnId="{FACCFE35-5AAD-4545-99AE-5D8A57C86FAE}">
      <dgm:prSet/>
      <dgm:spPr/>
      <dgm:t>
        <a:bodyPr/>
        <a:lstStyle/>
        <a:p>
          <a:endParaRPr lang="lv-LV"/>
        </a:p>
      </dgm:t>
    </dgm:pt>
    <dgm:pt modelId="{3AF82747-CE7D-4797-B2C2-7B8D95AA716F}" type="sibTrans" cxnId="{FACCFE35-5AAD-4545-99AE-5D8A57C86FAE}">
      <dgm:prSet/>
      <dgm:spPr/>
      <dgm:t>
        <a:bodyPr/>
        <a:lstStyle/>
        <a:p>
          <a:endParaRPr lang="lv-LV"/>
        </a:p>
      </dgm:t>
    </dgm:pt>
    <dgm:pt modelId="{8B58762E-C42E-42A3-ACD1-382128AF6CD9}">
      <dgm:prSet phldrT="[Text]" custT="1"/>
      <dgm:spPr>
        <a:solidFill>
          <a:schemeClr val="bg1"/>
        </a:solidFill>
      </dgm:spPr>
      <dgm:t>
        <a:bodyPr/>
        <a:lstStyle/>
        <a:p>
          <a:r>
            <a:rPr lang="lv-LV" sz="1200">
              <a:latin typeface="Verdana" panose="020B0604030504040204" pitchFamily="34" charset="0"/>
              <a:ea typeface="Verdana" panose="020B0604030504040204" pitchFamily="34" charset="0"/>
            </a:rPr>
            <a:t>Bioloģiskā lauksaimniecība</a:t>
          </a:r>
        </a:p>
      </dgm:t>
    </dgm:pt>
    <dgm:pt modelId="{0BFCCE00-70F8-4061-8761-296CF67EAA36}" type="parTrans" cxnId="{3805EF62-C5F2-493E-8B03-56ADE50B3AAF}">
      <dgm:prSet/>
      <dgm:spPr/>
      <dgm:t>
        <a:bodyPr/>
        <a:lstStyle/>
        <a:p>
          <a:endParaRPr lang="lv-LV"/>
        </a:p>
      </dgm:t>
    </dgm:pt>
    <dgm:pt modelId="{23FC6BAE-C1BA-478D-B86D-5B47385434A8}" type="sibTrans" cxnId="{3805EF62-C5F2-493E-8B03-56ADE50B3AAF}">
      <dgm:prSet/>
      <dgm:spPr/>
      <dgm:t>
        <a:bodyPr/>
        <a:lstStyle/>
        <a:p>
          <a:endParaRPr lang="lv-LV"/>
        </a:p>
      </dgm:t>
    </dgm:pt>
    <dgm:pt modelId="{24C717A3-5F40-490B-BDA2-B7BAD48295EE}">
      <dgm:prSet phldrT="[Text]" custT="1"/>
      <dgm:spPr>
        <a:solidFill>
          <a:schemeClr val="bg1"/>
        </a:solidFill>
      </dgm:spPr>
      <dgm:t>
        <a:bodyPr/>
        <a:lstStyle/>
        <a:p>
          <a:r>
            <a:rPr lang="lv-LV" sz="1200">
              <a:latin typeface="Verdana" panose="020B0604030504040204" pitchFamily="34" charset="0"/>
              <a:ea typeface="Verdana" panose="020B0604030504040204" pitchFamily="34" charset="0"/>
            </a:rPr>
            <a:t>Lauku attīstība</a:t>
          </a:r>
        </a:p>
      </dgm:t>
    </dgm:pt>
    <dgm:pt modelId="{C770C047-14BF-40E9-A3F8-8A9757D3590D}" type="parTrans" cxnId="{E6F9A98F-B918-4606-AE68-B631F8056157}">
      <dgm:prSet/>
      <dgm:spPr/>
      <dgm:t>
        <a:bodyPr/>
        <a:lstStyle/>
        <a:p>
          <a:endParaRPr lang="lv-LV"/>
        </a:p>
      </dgm:t>
    </dgm:pt>
    <dgm:pt modelId="{F743E867-F93C-4783-B337-F141B5185F58}" type="sibTrans" cxnId="{E6F9A98F-B918-4606-AE68-B631F8056157}">
      <dgm:prSet/>
      <dgm:spPr/>
      <dgm:t>
        <a:bodyPr/>
        <a:lstStyle/>
        <a:p>
          <a:endParaRPr lang="lv-LV"/>
        </a:p>
      </dgm:t>
    </dgm:pt>
    <dgm:pt modelId="{A4D0587A-038D-4AB6-989D-709827C49768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lv-LV" sz="1200">
              <a:latin typeface="Verdana" panose="020B0604030504040204" pitchFamily="34" charset="0"/>
              <a:ea typeface="Verdana" panose="020B0604030504040204" pitchFamily="34" charset="0"/>
            </a:rPr>
            <a:t>Apūdeņošana</a:t>
          </a:r>
        </a:p>
      </dgm:t>
    </dgm:pt>
    <dgm:pt modelId="{9FB5D879-1B86-401C-8982-2297E8C3A798}" type="parTrans" cxnId="{F8D07C76-1259-41AA-84F8-64CCDA1E11E5}">
      <dgm:prSet/>
      <dgm:spPr/>
      <dgm:t>
        <a:bodyPr/>
        <a:lstStyle/>
        <a:p>
          <a:endParaRPr lang="lv-LV"/>
        </a:p>
      </dgm:t>
    </dgm:pt>
    <dgm:pt modelId="{AD401EAC-C6FA-4D1C-873D-E0AA0342AC08}" type="sibTrans" cxnId="{F8D07C76-1259-41AA-84F8-64CCDA1E11E5}">
      <dgm:prSet/>
      <dgm:spPr/>
      <dgm:t>
        <a:bodyPr/>
        <a:lstStyle/>
        <a:p>
          <a:endParaRPr lang="lv-LV"/>
        </a:p>
      </dgm:t>
    </dgm:pt>
    <dgm:pt modelId="{9A279139-C086-47AC-A048-7E407BFF5C60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lv-LV" sz="1200">
              <a:latin typeface="Verdana" panose="020B0604030504040204" pitchFamily="34" charset="0"/>
              <a:ea typeface="Verdana" panose="020B0604030504040204" pitchFamily="34" charset="0"/>
            </a:rPr>
            <a:t>Augsnes apsaimniekošanas prakses</a:t>
          </a:r>
        </a:p>
      </dgm:t>
    </dgm:pt>
    <dgm:pt modelId="{7802B2FE-1598-4A85-873E-615805383F20}" type="parTrans" cxnId="{40820206-8EB5-48DB-96E5-FEF2A152FCCD}">
      <dgm:prSet/>
      <dgm:spPr/>
      <dgm:t>
        <a:bodyPr/>
        <a:lstStyle/>
        <a:p>
          <a:endParaRPr lang="lv-LV"/>
        </a:p>
      </dgm:t>
    </dgm:pt>
    <dgm:pt modelId="{A60A9DE5-1E69-4D32-9230-EA7BD5AEAA12}" type="sibTrans" cxnId="{40820206-8EB5-48DB-96E5-FEF2A152FCCD}">
      <dgm:prSet/>
      <dgm:spPr/>
      <dgm:t>
        <a:bodyPr/>
        <a:lstStyle/>
        <a:p>
          <a:endParaRPr lang="lv-LV"/>
        </a:p>
      </dgm:t>
    </dgm:pt>
    <dgm:pt modelId="{5B3D1725-2552-450C-9AB3-3D124A48EB29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lv-LV" sz="1200">
              <a:latin typeface="Verdana" panose="020B0604030504040204" pitchFamily="34" charset="0"/>
              <a:ea typeface="Verdana" panose="020B0604030504040204" pitchFamily="34" charset="0"/>
            </a:rPr>
            <a:t>Lauksaimniecības tehnika un iekārtas</a:t>
          </a:r>
        </a:p>
      </dgm:t>
    </dgm:pt>
    <dgm:pt modelId="{FB5A45A1-31C0-448D-AED8-F0AC95765CC0}" type="parTrans" cxnId="{45BDB532-3577-4894-BAA7-35356DAEC767}">
      <dgm:prSet/>
      <dgm:spPr/>
      <dgm:t>
        <a:bodyPr/>
        <a:lstStyle/>
        <a:p>
          <a:endParaRPr lang="lv-LV"/>
        </a:p>
      </dgm:t>
    </dgm:pt>
    <dgm:pt modelId="{3B85BA9A-3EBD-474E-995E-5519B58707ED}" type="sibTrans" cxnId="{45BDB532-3577-4894-BAA7-35356DAEC767}">
      <dgm:prSet/>
      <dgm:spPr/>
      <dgm:t>
        <a:bodyPr/>
        <a:lstStyle/>
        <a:p>
          <a:endParaRPr lang="lv-LV"/>
        </a:p>
      </dgm:t>
    </dgm:pt>
    <dgm:pt modelId="{37601A59-21F5-4148-9679-2B05CD285D34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lv-LV" sz="1200" dirty="0">
              <a:latin typeface="Verdana" panose="020B0604030504040204" pitchFamily="34" charset="0"/>
              <a:ea typeface="Verdana" panose="020B0604030504040204" pitchFamily="34" charset="0"/>
            </a:rPr>
            <a:t>Augļu dārzi</a:t>
          </a:r>
        </a:p>
      </dgm:t>
    </dgm:pt>
    <dgm:pt modelId="{84BB6AB9-B13B-49F4-9A9A-20D986C92F00}" type="parTrans" cxnId="{0FD8DF96-63D9-4B4C-A454-3538BE266B31}">
      <dgm:prSet/>
      <dgm:spPr/>
      <dgm:t>
        <a:bodyPr/>
        <a:lstStyle/>
        <a:p>
          <a:endParaRPr lang="lv-LV"/>
        </a:p>
      </dgm:t>
    </dgm:pt>
    <dgm:pt modelId="{9C09527F-1560-4D09-B7A9-B3D637CB274E}" type="sibTrans" cxnId="{0FD8DF96-63D9-4B4C-A454-3538BE266B31}">
      <dgm:prSet/>
      <dgm:spPr/>
      <dgm:t>
        <a:bodyPr/>
        <a:lstStyle/>
        <a:p>
          <a:endParaRPr lang="lv-LV"/>
        </a:p>
      </dgm:t>
    </dgm:pt>
    <dgm:pt modelId="{2A887DBB-F831-4E4F-B766-7A767C5B4AC9}" type="pres">
      <dgm:prSet presAssocID="{B0781ED7-8BE0-4FC9-BB39-5BBD051F048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D0CC6B9-C425-4268-AFCE-0D8F6C068BE2}" type="pres">
      <dgm:prSet presAssocID="{90767E48-42F0-4386-A315-AC81290522DE}" presName="hierRoot1" presStyleCnt="0">
        <dgm:presLayoutVars>
          <dgm:hierBranch val="init"/>
        </dgm:presLayoutVars>
      </dgm:prSet>
      <dgm:spPr/>
    </dgm:pt>
    <dgm:pt modelId="{53E23A8E-F1C6-43D6-8B63-D453C7DDCFA0}" type="pres">
      <dgm:prSet presAssocID="{90767E48-42F0-4386-A315-AC81290522DE}" presName="rootComposite1" presStyleCnt="0"/>
      <dgm:spPr/>
    </dgm:pt>
    <dgm:pt modelId="{11F2CDD6-F29A-4746-A2D0-A49007523122}" type="pres">
      <dgm:prSet presAssocID="{90767E48-42F0-4386-A315-AC81290522DE}" presName="rootText1" presStyleLbl="node0" presStyleIdx="0" presStyleCnt="1" custScaleX="240398" custScaleY="109536" custLinFactNeighborY="-584">
        <dgm:presLayoutVars>
          <dgm:chPref val="3"/>
        </dgm:presLayoutVars>
      </dgm:prSet>
      <dgm:spPr/>
    </dgm:pt>
    <dgm:pt modelId="{2E3C6E66-88A7-45D0-8355-499577FBC9CA}" type="pres">
      <dgm:prSet presAssocID="{90767E48-42F0-4386-A315-AC81290522DE}" presName="rootConnector1" presStyleLbl="node1" presStyleIdx="0" presStyleCnt="0"/>
      <dgm:spPr/>
    </dgm:pt>
    <dgm:pt modelId="{2A43D6EE-28B3-4DD0-A393-59BA6AE7FE2E}" type="pres">
      <dgm:prSet presAssocID="{90767E48-42F0-4386-A315-AC81290522DE}" presName="hierChild2" presStyleCnt="0"/>
      <dgm:spPr/>
    </dgm:pt>
    <dgm:pt modelId="{4CA0EE94-CD87-4A59-BC56-A3966B383898}" type="pres">
      <dgm:prSet presAssocID="{6527152A-E2B3-4F0C-B246-416C120F5423}" presName="Name37" presStyleLbl="parChTrans1D2" presStyleIdx="0" presStyleCnt="2"/>
      <dgm:spPr/>
    </dgm:pt>
    <dgm:pt modelId="{659FE674-41D8-4BC1-868B-C0046EBC7997}" type="pres">
      <dgm:prSet presAssocID="{2A416C2C-F8E5-47A1-89E4-8A828A02AB09}" presName="hierRoot2" presStyleCnt="0">
        <dgm:presLayoutVars>
          <dgm:hierBranch val="init"/>
        </dgm:presLayoutVars>
      </dgm:prSet>
      <dgm:spPr/>
    </dgm:pt>
    <dgm:pt modelId="{6D4D5C70-584D-4E6B-9B4A-FF95B59C6DED}" type="pres">
      <dgm:prSet presAssocID="{2A416C2C-F8E5-47A1-89E4-8A828A02AB09}" presName="rootComposite" presStyleCnt="0"/>
      <dgm:spPr/>
    </dgm:pt>
    <dgm:pt modelId="{1E5493D0-E396-4F19-BE14-1CAE0993CDC6}" type="pres">
      <dgm:prSet presAssocID="{2A416C2C-F8E5-47A1-89E4-8A828A02AB09}" presName="rootText" presStyleLbl="node2" presStyleIdx="0" presStyleCnt="2" custScaleX="356168" custScaleY="92187">
        <dgm:presLayoutVars>
          <dgm:chPref val="3"/>
        </dgm:presLayoutVars>
      </dgm:prSet>
      <dgm:spPr/>
    </dgm:pt>
    <dgm:pt modelId="{82EE3337-F89A-4F6B-8428-36E4727DC527}" type="pres">
      <dgm:prSet presAssocID="{2A416C2C-F8E5-47A1-89E4-8A828A02AB09}" presName="rootConnector" presStyleLbl="node2" presStyleIdx="0" presStyleCnt="2"/>
      <dgm:spPr/>
    </dgm:pt>
    <dgm:pt modelId="{4864F2B7-FDD5-4CE0-8C77-389A6A76AC69}" type="pres">
      <dgm:prSet presAssocID="{2A416C2C-F8E5-47A1-89E4-8A828A02AB09}" presName="hierChild4" presStyleCnt="0"/>
      <dgm:spPr/>
    </dgm:pt>
    <dgm:pt modelId="{9AF142F0-6E31-44F3-B074-61A76FD6F802}" type="pres">
      <dgm:prSet presAssocID="{A39F96B1-7417-444C-915B-8D723AE4C817}" presName="Name37" presStyleLbl="parChTrans1D3" presStyleIdx="0" presStyleCnt="10"/>
      <dgm:spPr/>
    </dgm:pt>
    <dgm:pt modelId="{C49407B0-850F-49BF-B067-D1B54370AAD6}" type="pres">
      <dgm:prSet presAssocID="{D8F9B112-4670-4CF2-B514-CD3662564E9D}" presName="hierRoot2" presStyleCnt="0">
        <dgm:presLayoutVars>
          <dgm:hierBranch val="init"/>
        </dgm:presLayoutVars>
      </dgm:prSet>
      <dgm:spPr/>
    </dgm:pt>
    <dgm:pt modelId="{72258246-50B7-4B55-BAFD-7DE2445A9149}" type="pres">
      <dgm:prSet presAssocID="{D8F9B112-4670-4CF2-B514-CD3662564E9D}" presName="rootComposite" presStyleCnt="0"/>
      <dgm:spPr/>
    </dgm:pt>
    <dgm:pt modelId="{BC4E2576-276C-45E1-8A8F-A46E0E0DF7DE}" type="pres">
      <dgm:prSet presAssocID="{D8F9B112-4670-4CF2-B514-CD3662564E9D}" presName="rootText" presStyleLbl="node3" presStyleIdx="0" presStyleCnt="10" custScaleX="225141" custScaleY="165923">
        <dgm:presLayoutVars>
          <dgm:chPref val="3"/>
        </dgm:presLayoutVars>
      </dgm:prSet>
      <dgm:spPr/>
    </dgm:pt>
    <dgm:pt modelId="{C865257C-E624-42E2-A83E-0D6C6F2A0CE7}" type="pres">
      <dgm:prSet presAssocID="{D8F9B112-4670-4CF2-B514-CD3662564E9D}" presName="rootConnector" presStyleLbl="node3" presStyleIdx="0" presStyleCnt="10"/>
      <dgm:spPr/>
    </dgm:pt>
    <dgm:pt modelId="{9FA9D3D7-D978-4C10-8E35-7287600733B9}" type="pres">
      <dgm:prSet presAssocID="{D8F9B112-4670-4CF2-B514-CD3662564E9D}" presName="hierChild4" presStyleCnt="0"/>
      <dgm:spPr/>
    </dgm:pt>
    <dgm:pt modelId="{E3400270-8FA7-44FB-AAB1-A247DDDDD549}" type="pres">
      <dgm:prSet presAssocID="{D8F9B112-4670-4CF2-B514-CD3662564E9D}" presName="hierChild5" presStyleCnt="0"/>
      <dgm:spPr/>
    </dgm:pt>
    <dgm:pt modelId="{51431CC8-1B36-41A3-B6EE-34535BB857C1}" type="pres">
      <dgm:prSet presAssocID="{F368D405-FC17-4F33-8854-CD50ACFE5BB1}" presName="Name37" presStyleLbl="parChTrans1D3" presStyleIdx="1" presStyleCnt="10"/>
      <dgm:spPr/>
    </dgm:pt>
    <dgm:pt modelId="{CB92A044-337A-4024-B7B5-972A6E796664}" type="pres">
      <dgm:prSet presAssocID="{7BD1CA8D-9B06-4F70-A0C0-D461E03CB938}" presName="hierRoot2" presStyleCnt="0">
        <dgm:presLayoutVars>
          <dgm:hierBranch val="init"/>
        </dgm:presLayoutVars>
      </dgm:prSet>
      <dgm:spPr/>
    </dgm:pt>
    <dgm:pt modelId="{D9FC86FE-274C-4E38-9550-6161132C3BD8}" type="pres">
      <dgm:prSet presAssocID="{7BD1CA8D-9B06-4F70-A0C0-D461E03CB938}" presName="rootComposite" presStyleCnt="0"/>
      <dgm:spPr/>
    </dgm:pt>
    <dgm:pt modelId="{30E94E59-09AB-4E8C-8B59-22A41D74EA84}" type="pres">
      <dgm:prSet presAssocID="{7BD1CA8D-9B06-4F70-A0C0-D461E03CB938}" presName="rootText" presStyleLbl="node3" presStyleIdx="1" presStyleCnt="10" custScaleX="225141">
        <dgm:presLayoutVars>
          <dgm:chPref val="3"/>
        </dgm:presLayoutVars>
      </dgm:prSet>
      <dgm:spPr/>
    </dgm:pt>
    <dgm:pt modelId="{1A899D64-B83F-4BA5-9B35-1DC67E9A735B}" type="pres">
      <dgm:prSet presAssocID="{7BD1CA8D-9B06-4F70-A0C0-D461E03CB938}" presName="rootConnector" presStyleLbl="node3" presStyleIdx="1" presStyleCnt="10"/>
      <dgm:spPr/>
    </dgm:pt>
    <dgm:pt modelId="{CAD7A8A6-7733-47FF-9B44-99144C19EC64}" type="pres">
      <dgm:prSet presAssocID="{7BD1CA8D-9B06-4F70-A0C0-D461E03CB938}" presName="hierChild4" presStyleCnt="0"/>
      <dgm:spPr/>
    </dgm:pt>
    <dgm:pt modelId="{5DF06524-AE2B-4000-9264-0D361CDD18EF}" type="pres">
      <dgm:prSet presAssocID="{7BD1CA8D-9B06-4F70-A0C0-D461E03CB938}" presName="hierChild5" presStyleCnt="0"/>
      <dgm:spPr/>
    </dgm:pt>
    <dgm:pt modelId="{A421FADF-0473-45F5-BE8F-18607DAA79CE}" type="pres">
      <dgm:prSet presAssocID="{C39D1AFC-8A47-4594-97BD-FFEBDECDA4F8}" presName="Name37" presStyleLbl="parChTrans1D3" presStyleIdx="2" presStyleCnt="10"/>
      <dgm:spPr/>
    </dgm:pt>
    <dgm:pt modelId="{BCF6CB60-3239-44B3-8AEE-DDB53E7FC340}" type="pres">
      <dgm:prSet presAssocID="{DBE16C4D-D3B9-49F8-BF27-563748BF8917}" presName="hierRoot2" presStyleCnt="0">
        <dgm:presLayoutVars>
          <dgm:hierBranch val="init"/>
        </dgm:presLayoutVars>
      </dgm:prSet>
      <dgm:spPr/>
    </dgm:pt>
    <dgm:pt modelId="{C4BD95F1-F8FD-49FB-B95E-AD136C643CBE}" type="pres">
      <dgm:prSet presAssocID="{DBE16C4D-D3B9-49F8-BF27-563748BF8917}" presName="rootComposite" presStyleCnt="0"/>
      <dgm:spPr/>
    </dgm:pt>
    <dgm:pt modelId="{868953D5-5F69-4959-8A3A-14B747950834}" type="pres">
      <dgm:prSet presAssocID="{DBE16C4D-D3B9-49F8-BF27-563748BF8917}" presName="rootText" presStyleLbl="node3" presStyleIdx="2" presStyleCnt="10" custScaleX="222474" custScaleY="107219">
        <dgm:presLayoutVars>
          <dgm:chPref val="3"/>
        </dgm:presLayoutVars>
      </dgm:prSet>
      <dgm:spPr/>
    </dgm:pt>
    <dgm:pt modelId="{33082597-3F61-4A2F-8B7C-BBA83034C775}" type="pres">
      <dgm:prSet presAssocID="{DBE16C4D-D3B9-49F8-BF27-563748BF8917}" presName="rootConnector" presStyleLbl="node3" presStyleIdx="2" presStyleCnt="10"/>
      <dgm:spPr/>
    </dgm:pt>
    <dgm:pt modelId="{FBFE1596-C506-40C3-891E-A960105C82E6}" type="pres">
      <dgm:prSet presAssocID="{DBE16C4D-D3B9-49F8-BF27-563748BF8917}" presName="hierChild4" presStyleCnt="0"/>
      <dgm:spPr/>
    </dgm:pt>
    <dgm:pt modelId="{BBA95DFF-3CD3-45B6-8A1F-78A401E2699E}" type="pres">
      <dgm:prSet presAssocID="{DBE16C4D-D3B9-49F8-BF27-563748BF8917}" presName="hierChild5" presStyleCnt="0"/>
      <dgm:spPr/>
    </dgm:pt>
    <dgm:pt modelId="{AD3B60CB-19C8-48CF-A791-66C64BD86C8F}" type="pres">
      <dgm:prSet presAssocID="{0BFCCE00-70F8-4061-8761-296CF67EAA36}" presName="Name37" presStyleLbl="parChTrans1D3" presStyleIdx="3" presStyleCnt="10"/>
      <dgm:spPr/>
    </dgm:pt>
    <dgm:pt modelId="{B89CC57F-6942-49CF-B5F6-26B4C4F3AB2D}" type="pres">
      <dgm:prSet presAssocID="{8B58762E-C42E-42A3-ACD1-382128AF6CD9}" presName="hierRoot2" presStyleCnt="0">
        <dgm:presLayoutVars>
          <dgm:hierBranch val="init"/>
        </dgm:presLayoutVars>
      </dgm:prSet>
      <dgm:spPr/>
    </dgm:pt>
    <dgm:pt modelId="{07457C9C-9463-4792-A067-F1B395ACC553}" type="pres">
      <dgm:prSet presAssocID="{8B58762E-C42E-42A3-ACD1-382128AF6CD9}" presName="rootComposite" presStyleCnt="0"/>
      <dgm:spPr/>
    </dgm:pt>
    <dgm:pt modelId="{3D9CCC7D-55C5-4B67-9305-EE86F864FD54}" type="pres">
      <dgm:prSet presAssocID="{8B58762E-C42E-42A3-ACD1-382128AF6CD9}" presName="rootText" presStyleLbl="node3" presStyleIdx="3" presStyleCnt="10" custScaleX="219855">
        <dgm:presLayoutVars>
          <dgm:chPref val="3"/>
        </dgm:presLayoutVars>
      </dgm:prSet>
      <dgm:spPr/>
    </dgm:pt>
    <dgm:pt modelId="{71BE5AD3-C618-4F5F-B6CD-022C57781C76}" type="pres">
      <dgm:prSet presAssocID="{8B58762E-C42E-42A3-ACD1-382128AF6CD9}" presName="rootConnector" presStyleLbl="node3" presStyleIdx="3" presStyleCnt="10"/>
      <dgm:spPr/>
    </dgm:pt>
    <dgm:pt modelId="{E0F7B89A-EBD7-426A-A912-7128A7DC1F54}" type="pres">
      <dgm:prSet presAssocID="{8B58762E-C42E-42A3-ACD1-382128AF6CD9}" presName="hierChild4" presStyleCnt="0"/>
      <dgm:spPr/>
    </dgm:pt>
    <dgm:pt modelId="{00ACB378-0B78-4415-9448-BE1BE00CEE64}" type="pres">
      <dgm:prSet presAssocID="{8B58762E-C42E-42A3-ACD1-382128AF6CD9}" presName="hierChild5" presStyleCnt="0"/>
      <dgm:spPr/>
    </dgm:pt>
    <dgm:pt modelId="{F081D046-541E-428D-BBD6-FDD1D4A307B2}" type="pres">
      <dgm:prSet presAssocID="{2A416C2C-F8E5-47A1-89E4-8A828A02AB09}" presName="hierChild5" presStyleCnt="0"/>
      <dgm:spPr/>
    </dgm:pt>
    <dgm:pt modelId="{82EAF773-5804-4CA5-9127-5B17B008D6A4}" type="pres">
      <dgm:prSet presAssocID="{1840B2D0-4604-43D3-AE12-C904A8DC1606}" presName="Name37" presStyleLbl="parChTrans1D2" presStyleIdx="1" presStyleCnt="2"/>
      <dgm:spPr/>
    </dgm:pt>
    <dgm:pt modelId="{C70AC557-D2B2-4C8C-BC11-690612FB3D8D}" type="pres">
      <dgm:prSet presAssocID="{082F3250-E5C4-440B-AEB0-7703B006E0B8}" presName="hierRoot2" presStyleCnt="0">
        <dgm:presLayoutVars>
          <dgm:hierBranch val="init"/>
        </dgm:presLayoutVars>
      </dgm:prSet>
      <dgm:spPr/>
    </dgm:pt>
    <dgm:pt modelId="{93C91BF1-2E20-4EE3-B143-16533222A843}" type="pres">
      <dgm:prSet presAssocID="{082F3250-E5C4-440B-AEB0-7703B006E0B8}" presName="rootComposite" presStyleCnt="0"/>
      <dgm:spPr/>
    </dgm:pt>
    <dgm:pt modelId="{5880526C-B3A3-4965-856F-E8A95A00EDF0}" type="pres">
      <dgm:prSet presAssocID="{082F3250-E5C4-440B-AEB0-7703B006E0B8}" presName="rootText" presStyleLbl="node2" presStyleIdx="1" presStyleCnt="2" custScaleX="338847" custScaleY="94644" custLinFactNeighborX="-2017" custLinFactNeighborY="-4035">
        <dgm:presLayoutVars>
          <dgm:chPref val="3"/>
        </dgm:presLayoutVars>
      </dgm:prSet>
      <dgm:spPr/>
    </dgm:pt>
    <dgm:pt modelId="{4A4F40EA-64BD-4953-8D27-2262DEE3EC16}" type="pres">
      <dgm:prSet presAssocID="{082F3250-E5C4-440B-AEB0-7703B006E0B8}" presName="rootConnector" presStyleLbl="node2" presStyleIdx="1" presStyleCnt="2"/>
      <dgm:spPr/>
    </dgm:pt>
    <dgm:pt modelId="{F72B9A9E-75EB-4E3D-A7E5-86394AC347A9}" type="pres">
      <dgm:prSet presAssocID="{082F3250-E5C4-440B-AEB0-7703B006E0B8}" presName="hierChild4" presStyleCnt="0"/>
      <dgm:spPr/>
    </dgm:pt>
    <dgm:pt modelId="{84674FFA-519E-48EB-A8D5-731D85F91798}" type="pres">
      <dgm:prSet presAssocID="{11BE2241-A068-41D6-8D5F-7D3F85B2F7D5}" presName="Name37" presStyleLbl="parChTrans1D3" presStyleIdx="4" presStyleCnt="10"/>
      <dgm:spPr/>
    </dgm:pt>
    <dgm:pt modelId="{3F135AB9-29F4-4A5F-B33C-0514E6888992}" type="pres">
      <dgm:prSet presAssocID="{83E49B3D-936D-4B41-88D3-C1F2F5FA3AB7}" presName="hierRoot2" presStyleCnt="0">
        <dgm:presLayoutVars>
          <dgm:hierBranch val="init"/>
        </dgm:presLayoutVars>
      </dgm:prSet>
      <dgm:spPr/>
    </dgm:pt>
    <dgm:pt modelId="{0E06A2B6-8F86-487F-8F23-C974020D9A33}" type="pres">
      <dgm:prSet presAssocID="{83E49B3D-936D-4B41-88D3-C1F2F5FA3AB7}" presName="rootComposite" presStyleCnt="0"/>
      <dgm:spPr/>
    </dgm:pt>
    <dgm:pt modelId="{A42AEA67-69E8-4044-9068-71B206FE41E0}" type="pres">
      <dgm:prSet presAssocID="{83E49B3D-936D-4B41-88D3-C1F2F5FA3AB7}" presName="rootText" presStyleLbl="node3" presStyleIdx="4" presStyleCnt="10" custScaleX="258412" custScaleY="144476">
        <dgm:presLayoutVars>
          <dgm:chPref val="3"/>
        </dgm:presLayoutVars>
      </dgm:prSet>
      <dgm:spPr/>
    </dgm:pt>
    <dgm:pt modelId="{8940EA66-A9D8-452B-8AE0-03E2F07DFB82}" type="pres">
      <dgm:prSet presAssocID="{83E49B3D-936D-4B41-88D3-C1F2F5FA3AB7}" presName="rootConnector" presStyleLbl="node3" presStyleIdx="4" presStyleCnt="10"/>
      <dgm:spPr/>
    </dgm:pt>
    <dgm:pt modelId="{9E126143-457C-43F0-BDD9-ED33C50FC347}" type="pres">
      <dgm:prSet presAssocID="{83E49B3D-936D-4B41-88D3-C1F2F5FA3AB7}" presName="hierChild4" presStyleCnt="0"/>
      <dgm:spPr/>
    </dgm:pt>
    <dgm:pt modelId="{5662D2F5-51CA-4DE4-A9D7-C56BB4029C58}" type="pres">
      <dgm:prSet presAssocID="{83E49B3D-936D-4B41-88D3-C1F2F5FA3AB7}" presName="hierChild5" presStyleCnt="0"/>
      <dgm:spPr/>
    </dgm:pt>
    <dgm:pt modelId="{4D935F7A-8010-4137-B685-CA10260AEFFC}" type="pres">
      <dgm:prSet presAssocID="{7802B2FE-1598-4A85-873E-615805383F20}" presName="Name37" presStyleLbl="parChTrans1D3" presStyleIdx="5" presStyleCnt="10"/>
      <dgm:spPr/>
    </dgm:pt>
    <dgm:pt modelId="{80962104-0093-4B77-8BBA-D4ECBDB00E5F}" type="pres">
      <dgm:prSet presAssocID="{9A279139-C086-47AC-A048-7E407BFF5C60}" presName="hierRoot2" presStyleCnt="0">
        <dgm:presLayoutVars>
          <dgm:hierBranch val="init"/>
        </dgm:presLayoutVars>
      </dgm:prSet>
      <dgm:spPr/>
    </dgm:pt>
    <dgm:pt modelId="{84F465AC-56F8-41DE-8F74-4E337EE75142}" type="pres">
      <dgm:prSet presAssocID="{9A279139-C086-47AC-A048-7E407BFF5C60}" presName="rootComposite" presStyleCnt="0"/>
      <dgm:spPr/>
    </dgm:pt>
    <dgm:pt modelId="{C20A4402-9331-40FC-9770-D720B4D7DC05}" type="pres">
      <dgm:prSet presAssocID="{9A279139-C086-47AC-A048-7E407BFF5C60}" presName="rootText" presStyleLbl="node3" presStyleIdx="5" presStyleCnt="10" custScaleX="261213">
        <dgm:presLayoutVars>
          <dgm:chPref val="3"/>
        </dgm:presLayoutVars>
      </dgm:prSet>
      <dgm:spPr/>
    </dgm:pt>
    <dgm:pt modelId="{E6B10BB4-DD0E-4179-A6FB-9311164BC552}" type="pres">
      <dgm:prSet presAssocID="{9A279139-C086-47AC-A048-7E407BFF5C60}" presName="rootConnector" presStyleLbl="node3" presStyleIdx="5" presStyleCnt="10"/>
      <dgm:spPr/>
    </dgm:pt>
    <dgm:pt modelId="{13733281-2379-422C-8428-080A5DFC24C0}" type="pres">
      <dgm:prSet presAssocID="{9A279139-C086-47AC-A048-7E407BFF5C60}" presName="hierChild4" presStyleCnt="0"/>
      <dgm:spPr/>
    </dgm:pt>
    <dgm:pt modelId="{3D2869CA-BD40-4D1C-9ECE-6E92BDAFA834}" type="pres">
      <dgm:prSet presAssocID="{9A279139-C086-47AC-A048-7E407BFF5C60}" presName="hierChild5" presStyleCnt="0"/>
      <dgm:spPr/>
    </dgm:pt>
    <dgm:pt modelId="{61051372-F8FB-4CED-9747-84851BD3E834}" type="pres">
      <dgm:prSet presAssocID="{FB5A45A1-31C0-448D-AED8-F0AC95765CC0}" presName="Name37" presStyleLbl="parChTrans1D3" presStyleIdx="6" presStyleCnt="10"/>
      <dgm:spPr/>
    </dgm:pt>
    <dgm:pt modelId="{860732E1-41BB-4C8F-9D4C-370A5C5DDCE9}" type="pres">
      <dgm:prSet presAssocID="{5B3D1725-2552-450C-9AB3-3D124A48EB29}" presName="hierRoot2" presStyleCnt="0">
        <dgm:presLayoutVars>
          <dgm:hierBranch val="init"/>
        </dgm:presLayoutVars>
      </dgm:prSet>
      <dgm:spPr/>
    </dgm:pt>
    <dgm:pt modelId="{0F557C40-D623-487E-A4F4-350944C13498}" type="pres">
      <dgm:prSet presAssocID="{5B3D1725-2552-450C-9AB3-3D124A48EB29}" presName="rootComposite" presStyleCnt="0"/>
      <dgm:spPr/>
    </dgm:pt>
    <dgm:pt modelId="{9AF57220-14CC-42A4-86B2-353C897670A4}" type="pres">
      <dgm:prSet presAssocID="{5B3D1725-2552-450C-9AB3-3D124A48EB29}" presName="rootText" presStyleLbl="node3" presStyleIdx="6" presStyleCnt="10" custScaleX="258412">
        <dgm:presLayoutVars>
          <dgm:chPref val="3"/>
        </dgm:presLayoutVars>
      </dgm:prSet>
      <dgm:spPr/>
    </dgm:pt>
    <dgm:pt modelId="{B20E3D81-0593-4541-9D87-56D64A363844}" type="pres">
      <dgm:prSet presAssocID="{5B3D1725-2552-450C-9AB3-3D124A48EB29}" presName="rootConnector" presStyleLbl="node3" presStyleIdx="6" presStyleCnt="10"/>
      <dgm:spPr/>
    </dgm:pt>
    <dgm:pt modelId="{3AE02B8B-859B-4451-A533-280D14BD8489}" type="pres">
      <dgm:prSet presAssocID="{5B3D1725-2552-450C-9AB3-3D124A48EB29}" presName="hierChild4" presStyleCnt="0"/>
      <dgm:spPr/>
    </dgm:pt>
    <dgm:pt modelId="{FCF924D4-A0B9-49FA-A143-B8D434987213}" type="pres">
      <dgm:prSet presAssocID="{5B3D1725-2552-450C-9AB3-3D124A48EB29}" presName="hierChild5" presStyleCnt="0"/>
      <dgm:spPr/>
    </dgm:pt>
    <dgm:pt modelId="{D4E790E4-FEA9-4E9C-BCBE-A2681D774C8B}" type="pres">
      <dgm:prSet presAssocID="{84BB6AB9-B13B-49F4-9A9A-20D986C92F00}" presName="Name37" presStyleLbl="parChTrans1D3" presStyleIdx="7" presStyleCnt="10"/>
      <dgm:spPr/>
    </dgm:pt>
    <dgm:pt modelId="{D23075BC-7AAF-43DA-8FBE-E2FB05508075}" type="pres">
      <dgm:prSet presAssocID="{37601A59-21F5-4148-9679-2B05CD285D34}" presName="hierRoot2" presStyleCnt="0">
        <dgm:presLayoutVars>
          <dgm:hierBranch val="init"/>
        </dgm:presLayoutVars>
      </dgm:prSet>
      <dgm:spPr/>
    </dgm:pt>
    <dgm:pt modelId="{250750BE-FB46-46AC-A5F3-6F6E1F7F3932}" type="pres">
      <dgm:prSet presAssocID="{37601A59-21F5-4148-9679-2B05CD285D34}" presName="rootComposite" presStyleCnt="0"/>
      <dgm:spPr/>
    </dgm:pt>
    <dgm:pt modelId="{8A83D618-1307-4E1F-9730-C5F50A92C702}" type="pres">
      <dgm:prSet presAssocID="{37601A59-21F5-4148-9679-2B05CD285D34}" presName="rootText" presStyleLbl="node3" presStyleIdx="7" presStyleCnt="10" custScaleX="259813">
        <dgm:presLayoutVars>
          <dgm:chPref val="3"/>
        </dgm:presLayoutVars>
      </dgm:prSet>
      <dgm:spPr/>
    </dgm:pt>
    <dgm:pt modelId="{DEEED938-725A-4E39-81A5-9221CF53961A}" type="pres">
      <dgm:prSet presAssocID="{37601A59-21F5-4148-9679-2B05CD285D34}" presName="rootConnector" presStyleLbl="node3" presStyleIdx="7" presStyleCnt="10"/>
      <dgm:spPr/>
    </dgm:pt>
    <dgm:pt modelId="{093F554E-6C3D-4E4C-84B7-F7B1E32EA968}" type="pres">
      <dgm:prSet presAssocID="{37601A59-21F5-4148-9679-2B05CD285D34}" presName="hierChild4" presStyleCnt="0"/>
      <dgm:spPr/>
    </dgm:pt>
    <dgm:pt modelId="{7E424659-DC92-4B53-BBD7-367B0AF220CF}" type="pres">
      <dgm:prSet presAssocID="{37601A59-21F5-4148-9679-2B05CD285D34}" presName="hierChild5" presStyleCnt="0"/>
      <dgm:spPr/>
    </dgm:pt>
    <dgm:pt modelId="{A230303D-3DF1-42AB-A639-28AC8329CC2E}" type="pres">
      <dgm:prSet presAssocID="{C770C047-14BF-40E9-A3F8-8A9757D3590D}" presName="Name37" presStyleLbl="parChTrans1D3" presStyleIdx="8" presStyleCnt="10"/>
      <dgm:spPr/>
    </dgm:pt>
    <dgm:pt modelId="{0C5B2E58-F75A-45BE-9791-28538DB43469}" type="pres">
      <dgm:prSet presAssocID="{24C717A3-5F40-490B-BDA2-B7BAD48295EE}" presName="hierRoot2" presStyleCnt="0">
        <dgm:presLayoutVars>
          <dgm:hierBranch val="init"/>
        </dgm:presLayoutVars>
      </dgm:prSet>
      <dgm:spPr/>
    </dgm:pt>
    <dgm:pt modelId="{9B77A463-DAF9-4AD5-A97D-7A6F57647DFD}" type="pres">
      <dgm:prSet presAssocID="{24C717A3-5F40-490B-BDA2-B7BAD48295EE}" presName="rootComposite" presStyleCnt="0"/>
      <dgm:spPr/>
    </dgm:pt>
    <dgm:pt modelId="{067036C2-9429-4200-9B33-43DFA2FECE82}" type="pres">
      <dgm:prSet presAssocID="{24C717A3-5F40-490B-BDA2-B7BAD48295EE}" presName="rootText" presStyleLbl="node3" presStyleIdx="8" presStyleCnt="10" custScaleX="257318">
        <dgm:presLayoutVars>
          <dgm:chPref val="3"/>
        </dgm:presLayoutVars>
      </dgm:prSet>
      <dgm:spPr/>
    </dgm:pt>
    <dgm:pt modelId="{764C9530-E612-4A02-AB5E-E6FDB05DD33F}" type="pres">
      <dgm:prSet presAssocID="{24C717A3-5F40-490B-BDA2-B7BAD48295EE}" presName="rootConnector" presStyleLbl="node3" presStyleIdx="8" presStyleCnt="10"/>
      <dgm:spPr/>
    </dgm:pt>
    <dgm:pt modelId="{81BFA5FE-D85D-46F2-8E96-CF17EBC17162}" type="pres">
      <dgm:prSet presAssocID="{24C717A3-5F40-490B-BDA2-B7BAD48295EE}" presName="hierChild4" presStyleCnt="0"/>
      <dgm:spPr/>
    </dgm:pt>
    <dgm:pt modelId="{14FF519A-0F65-417A-A3C3-B451BF16D5D7}" type="pres">
      <dgm:prSet presAssocID="{24C717A3-5F40-490B-BDA2-B7BAD48295EE}" presName="hierChild5" presStyleCnt="0"/>
      <dgm:spPr/>
    </dgm:pt>
    <dgm:pt modelId="{32961EC0-F57E-436B-84FE-53EB2C3DD756}" type="pres">
      <dgm:prSet presAssocID="{9FB5D879-1B86-401C-8982-2297E8C3A798}" presName="Name37" presStyleLbl="parChTrans1D3" presStyleIdx="9" presStyleCnt="10"/>
      <dgm:spPr/>
    </dgm:pt>
    <dgm:pt modelId="{5BA3F0D3-DBD4-40AA-9A07-CB0F1622EE13}" type="pres">
      <dgm:prSet presAssocID="{A4D0587A-038D-4AB6-989D-709827C49768}" presName="hierRoot2" presStyleCnt="0">
        <dgm:presLayoutVars>
          <dgm:hierBranch val="init"/>
        </dgm:presLayoutVars>
      </dgm:prSet>
      <dgm:spPr/>
    </dgm:pt>
    <dgm:pt modelId="{C3721A01-D83E-4E47-8BE6-C34D1FCC2679}" type="pres">
      <dgm:prSet presAssocID="{A4D0587A-038D-4AB6-989D-709827C49768}" presName="rootComposite" presStyleCnt="0"/>
      <dgm:spPr/>
    </dgm:pt>
    <dgm:pt modelId="{788BE911-10DF-4F99-A9E6-92DD85B13AEE}" type="pres">
      <dgm:prSet presAssocID="{A4D0587A-038D-4AB6-989D-709827C49768}" presName="rootText" presStyleLbl="node3" presStyleIdx="9" presStyleCnt="10" custScaleX="264504" custLinFactNeighborX="-4447" custLinFactNeighborY="-4203">
        <dgm:presLayoutVars>
          <dgm:chPref val="3"/>
        </dgm:presLayoutVars>
      </dgm:prSet>
      <dgm:spPr/>
    </dgm:pt>
    <dgm:pt modelId="{7476C49F-5216-4046-B850-C846C1B236CD}" type="pres">
      <dgm:prSet presAssocID="{A4D0587A-038D-4AB6-989D-709827C49768}" presName="rootConnector" presStyleLbl="node3" presStyleIdx="9" presStyleCnt="10"/>
      <dgm:spPr/>
    </dgm:pt>
    <dgm:pt modelId="{9733BB09-C931-4638-A572-4B26A96F5704}" type="pres">
      <dgm:prSet presAssocID="{A4D0587A-038D-4AB6-989D-709827C49768}" presName="hierChild4" presStyleCnt="0"/>
      <dgm:spPr/>
    </dgm:pt>
    <dgm:pt modelId="{518F30F4-E41D-4A94-9D55-ABB36DD6C25C}" type="pres">
      <dgm:prSet presAssocID="{A4D0587A-038D-4AB6-989D-709827C49768}" presName="hierChild5" presStyleCnt="0"/>
      <dgm:spPr/>
    </dgm:pt>
    <dgm:pt modelId="{E6AFECCD-4289-4697-8FD6-4D0C881A0878}" type="pres">
      <dgm:prSet presAssocID="{082F3250-E5C4-440B-AEB0-7703B006E0B8}" presName="hierChild5" presStyleCnt="0"/>
      <dgm:spPr/>
    </dgm:pt>
    <dgm:pt modelId="{A219282A-FC21-4B81-A27E-5F55576C5E28}" type="pres">
      <dgm:prSet presAssocID="{90767E48-42F0-4386-A315-AC81290522DE}" presName="hierChild3" presStyleCnt="0"/>
      <dgm:spPr/>
    </dgm:pt>
  </dgm:ptLst>
  <dgm:cxnLst>
    <dgm:cxn modelId="{1DFFC801-18F2-42D8-A681-B9238FD638E7}" type="presOf" srcId="{5B3D1725-2552-450C-9AB3-3D124A48EB29}" destId="{B20E3D81-0593-4541-9D87-56D64A363844}" srcOrd="1" destOrd="0" presId="urn:microsoft.com/office/officeart/2005/8/layout/orgChart1"/>
    <dgm:cxn modelId="{158ACA03-E67A-4C67-9DAE-572EF65725E6}" srcId="{2A416C2C-F8E5-47A1-89E4-8A828A02AB09}" destId="{D8F9B112-4670-4CF2-B514-CD3662564E9D}" srcOrd="0" destOrd="0" parTransId="{A39F96B1-7417-444C-915B-8D723AE4C817}" sibTransId="{DB31DBBB-5B5F-43F8-A00D-8C57B9036223}"/>
    <dgm:cxn modelId="{40820206-8EB5-48DB-96E5-FEF2A152FCCD}" srcId="{082F3250-E5C4-440B-AEB0-7703B006E0B8}" destId="{9A279139-C086-47AC-A048-7E407BFF5C60}" srcOrd="1" destOrd="0" parTransId="{7802B2FE-1598-4A85-873E-615805383F20}" sibTransId="{A60A9DE5-1E69-4D32-9230-EA7BD5AEAA12}"/>
    <dgm:cxn modelId="{D2C25908-8D0C-4592-97D3-B8CC6695EEDA}" type="presOf" srcId="{6527152A-E2B3-4F0C-B246-416C120F5423}" destId="{4CA0EE94-CD87-4A59-BC56-A3966B383898}" srcOrd="0" destOrd="0" presId="urn:microsoft.com/office/officeart/2005/8/layout/orgChart1"/>
    <dgm:cxn modelId="{E3295B0B-BA61-4019-84A6-91E91DA407A3}" type="presOf" srcId="{24C717A3-5F40-490B-BDA2-B7BAD48295EE}" destId="{764C9530-E612-4A02-AB5E-E6FDB05DD33F}" srcOrd="1" destOrd="0" presId="urn:microsoft.com/office/officeart/2005/8/layout/orgChart1"/>
    <dgm:cxn modelId="{61DFEC0D-EFFE-4FCD-8FF6-3BCBA635E525}" type="presOf" srcId="{83E49B3D-936D-4B41-88D3-C1F2F5FA3AB7}" destId="{A42AEA67-69E8-4044-9068-71B206FE41E0}" srcOrd="0" destOrd="0" presId="urn:microsoft.com/office/officeart/2005/8/layout/orgChart1"/>
    <dgm:cxn modelId="{91D9B50F-8244-4FBB-9F07-4EA26BE3FAA6}" type="presOf" srcId="{D8F9B112-4670-4CF2-B514-CD3662564E9D}" destId="{BC4E2576-276C-45E1-8A8F-A46E0E0DF7DE}" srcOrd="0" destOrd="0" presId="urn:microsoft.com/office/officeart/2005/8/layout/orgChart1"/>
    <dgm:cxn modelId="{0C852F16-5287-4CF9-8462-B6188A4742FB}" type="presOf" srcId="{DBE16C4D-D3B9-49F8-BF27-563748BF8917}" destId="{868953D5-5F69-4959-8A3A-14B747950834}" srcOrd="0" destOrd="0" presId="urn:microsoft.com/office/officeart/2005/8/layout/orgChart1"/>
    <dgm:cxn modelId="{96979218-993E-426F-A1AD-6CF25DD64AC0}" type="presOf" srcId="{B0781ED7-8BE0-4FC9-BB39-5BBD051F0486}" destId="{2A887DBB-F831-4E4F-B766-7A767C5B4AC9}" srcOrd="0" destOrd="0" presId="urn:microsoft.com/office/officeart/2005/8/layout/orgChart1"/>
    <dgm:cxn modelId="{597ECD22-17AF-4F48-8790-5DC898A33985}" type="presOf" srcId="{83E49B3D-936D-4B41-88D3-C1F2F5FA3AB7}" destId="{8940EA66-A9D8-452B-8AE0-03E2F07DFB82}" srcOrd="1" destOrd="0" presId="urn:microsoft.com/office/officeart/2005/8/layout/orgChart1"/>
    <dgm:cxn modelId="{2ABDBC24-7F3F-4FC9-A2DB-91B94BC3A056}" type="presOf" srcId="{C39D1AFC-8A47-4594-97BD-FFEBDECDA4F8}" destId="{A421FADF-0473-45F5-BE8F-18607DAA79CE}" srcOrd="0" destOrd="0" presId="urn:microsoft.com/office/officeart/2005/8/layout/orgChart1"/>
    <dgm:cxn modelId="{6835BC31-3226-4190-BF74-890A4B4F374B}" srcId="{2A416C2C-F8E5-47A1-89E4-8A828A02AB09}" destId="{7BD1CA8D-9B06-4F70-A0C0-D461E03CB938}" srcOrd="1" destOrd="0" parTransId="{F368D405-FC17-4F33-8854-CD50ACFE5BB1}" sibTransId="{6F9DAB4C-C4CC-4302-961C-CB7E1DD1E167}"/>
    <dgm:cxn modelId="{45BDB532-3577-4894-BAA7-35356DAEC767}" srcId="{082F3250-E5C4-440B-AEB0-7703B006E0B8}" destId="{5B3D1725-2552-450C-9AB3-3D124A48EB29}" srcOrd="2" destOrd="0" parTransId="{FB5A45A1-31C0-448D-AED8-F0AC95765CC0}" sibTransId="{3B85BA9A-3EBD-474E-995E-5519B58707ED}"/>
    <dgm:cxn modelId="{FACCFE35-5AAD-4545-99AE-5D8A57C86FAE}" srcId="{2A416C2C-F8E5-47A1-89E4-8A828A02AB09}" destId="{DBE16C4D-D3B9-49F8-BF27-563748BF8917}" srcOrd="2" destOrd="0" parTransId="{C39D1AFC-8A47-4594-97BD-FFEBDECDA4F8}" sibTransId="{3AF82747-CE7D-4797-B2C2-7B8D95AA716F}"/>
    <dgm:cxn modelId="{D5D7593D-112C-442D-979A-77508C60CED1}" type="presOf" srcId="{D8F9B112-4670-4CF2-B514-CD3662564E9D}" destId="{C865257C-E624-42E2-A83E-0D6C6F2A0CE7}" srcOrd="1" destOrd="0" presId="urn:microsoft.com/office/officeart/2005/8/layout/orgChart1"/>
    <dgm:cxn modelId="{241E885B-3E58-4931-A86E-0E2D8B5BC534}" type="presOf" srcId="{2A416C2C-F8E5-47A1-89E4-8A828A02AB09}" destId="{82EE3337-F89A-4F6B-8428-36E4727DC527}" srcOrd="1" destOrd="0" presId="urn:microsoft.com/office/officeart/2005/8/layout/orgChart1"/>
    <dgm:cxn modelId="{B4B7805C-06F6-4357-BD0F-41870D0615EE}" type="presOf" srcId="{11BE2241-A068-41D6-8D5F-7D3F85B2F7D5}" destId="{84674FFA-519E-48EB-A8D5-731D85F91798}" srcOrd="0" destOrd="0" presId="urn:microsoft.com/office/officeart/2005/8/layout/orgChart1"/>
    <dgm:cxn modelId="{7C6E5E5F-67A3-4CC5-BE64-0ADD11AF9064}" srcId="{082F3250-E5C4-440B-AEB0-7703B006E0B8}" destId="{83E49B3D-936D-4B41-88D3-C1F2F5FA3AB7}" srcOrd="0" destOrd="0" parTransId="{11BE2241-A068-41D6-8D5F-7D3F85B2F7D5}" sibTransId="{ADE1A3FF-C676-47AB-823B-62B6E9095127}"/>
    <dgm:cxn modelId="{CBA81D62-9BB5-46C5-81D9-F9776D484EE3}" type="presOf" srcId="{7BD1CA8D-9B06-4F70-A0C0-D461E03CB938}" destId="{30E94E59-09AB-4E8C-8B59-22A41D74EA84}" srcOrd="0" destOrd="0" presId="urn:microsoft.com/office/officeart/2005/8/layout/orgChart1"/>
    <dgm:cxn modelId="{3805EF62-C5F2-493E-8B03-56ADE50B3AAF}" srcId="{2A416C2C-F8E5-47A1-89E4-8A828A02AB09}" destId="{8B58762E-C42E-42A3-ACD1-382128AF6CD9}" srcOrd="3" destOrd="0" parTransId="{0BFCCE00-70F8-4061-8761-296CF67EAA36}" sibTransId="{23FC6BAE-C1BA-478D-B86D-5B47385434A8}"/>
    <dgm:cxn modelId="{5C38E343-A0E2-42A6-BFF1-1A5E3AA3D8CC}" type="presOf" srcId="{90767E48-42F0-4386-A315-AC81290522DE}" destId="{11F2CDD6-F29A-4746-A2D0-A49007523122}" srcOrd="0" destOrd="0" presId="urn:microsoft.com/office/officeart/2005/8/layout/orgChart1"/>
    <dgm:cxn modelId="{D5C42A45-54BE-49BF-8311-A6370B9E65C8}" type="presOf" srcId="{A4D0587A-038D-4AB6-989D-709827C49768}" destId="{7476C49F-5216-4046-B850-C846C1B236CD}" srcOrd="1" destOrd="0" presId="urn:microsoft.com/office/officeart/2005/8/layout/orgChart1"/>
    <dgm:cxn modelId="{1045D865-1414-4777-BBA5-B2B3F9EBA2B6}" srcId="{B0781ED7-8BE0-4FC9-BB39-5BBD051F0486}" destId="{90767E48-42F0-4386-A315-AC81290522DE}" srcOrd="0" destOrd="0" parTransId="{295BDC21-D77B-4607-9B7E-BBDB005477AD}" sibTransId="{4CF40F93-C647-4272-8F65-4CA443191257}"/>
    <dgm:cxn modelId="{ACF01447-8194-4256-8642-0D4701375702}" type="presOf" srcId="{082F3250-E5C4-440B-AEB0-7703B006E0B8}" destId="{4A4F40EA-64BD-4953-8D27-2262DEE3EC16}" srcOrd="1" destOrd="0" presId="urn:microsoft.com/office/officeart/2005/8/layout/orgChart1"/>
    <dgm:cxn modelId="{8F1C3E47-9906-4D9C-94D2-293DA6F8E3D8}" srcId="{90767E48-42F0-4386-A315-AC81290522DE}" destId="{082F3250-E5C4-440B-AEB0-7703B006E0B8}" srcOrd="1" destOrd="0" parTransId="{1840B2D0-4604-43D3-AE12-C904A8DC1606}" sibTransId="{458F6F43-5D97-4899-9124-5AD2BCE2587A}"/>
    <dgm:cxn modelId="{D6390568-2DEF-43B6-AEB3-F54954AA455D}" type="presOf" srcId="{F368D405-FC17-4F33-8854-CD50ACFE5BB1}" destId="{51431CC8-1B36-41A3-B6EE-34535BB857C1}" srcOrd="0" destOrd="0" presId="urn:microsoft.com/office/officeart/2005/8/layout/orgChart1"/>
    <dgm:cxn modelId="{7C2AAF6C-E825-4D5B-8C40-1C10E966CE25}" type="presOf" srcId="{37601A59-21F5-4148-9679-2B05CD285D34}" destId="{DEEED938-725A-4E39-81A5-9221CF53961A}" srcOrd="1" destOrd="0" presId="urn:microsoft.com/office/officeart/2005/8/layout/orgChart1"/>
    <dgm:cxn modelId="{D8C32855-4EE1-484B-B172-5022A5A8006D}" type="presOf" srcId="{A4D0587A-038D-4AB6-989D-709827C49768}" destId="{788BE911-10DF-4F99-A9E6-92DD85B13AEE}" srcOrd="0" destOrd="0" presId="urn:microsoft.com/office/officeart/2005/8/layout/orgChart1"/>
    <dgm:cxn modelId="{F8D07C76-1259-41AA-84F8-64CCDA1E11E5}" srcId="{082F3250-E5C4-440B-AEB0-7703B006E0B8}" destId="{A4D0587A-038D-4AB6-989D-709827C49768}" srcOrd="5" destOrd="0" parTransId="{9FB5D879-1B86-401C-8982-2297E8C3A798}" sibTransId="{AD401EAC-C6FA-4D1C-873D-E0AA0342AC08}"/>
    <dgm:cxn modelId="{B3666E58-C127-401D-AB3C-B5355B99900E}" type="presOf" srcId="{90767E48-42F0-4386-A315-AC81290522DE}" destId="{2E3C6E66-88A7-45D0-8355-499577FBC9CA}" srcOrd="1" destOrd="0" presId="urn:microsoft.com/office/officeart/2005/8/layout/orgChart1"/>
    <dgm:cxn modelId="{8D03F75A-CEEB-42D1-878A-EF50120BA196}" type="presOf" srcId="{0BFCCE00-70F8-4061-8761-296CF67EAA36}" destId="{AD3B60CB-19C8-48CF-A791-66C64BD86C8F}" srcOrd="0" destOrd="0" presId="urn:microsoft.com/office/officeart/2005/8/layout/orgChart1"/>
    <dgm:cxn modelId="{1CC58F7B-0CBF-4C08-AF1E-53D62233E2A7}" type="presOf" srcId="{5B3D1725-2552-450C-9AB3-3D124A48EB29}" destId="{9AF57220-14CC-42A4-86B2-353C897670A4}" srcOrd="0" destOrd="0" presId="urn:microsoft.com/office/officeart/2005/8/layout/orgChart1"/>
    <dgm:cxn modelId="{080E968A-7B14-45B2-A984-B01774315134}" type="presOf" srcId="{7BD1CA8D-9B06-4F70-A0C0-D461E03CB938}" destId="{1A899D64-B83F-4BA5-9B35-1DC67E9A735B}" srcOrd="1" destOrd="0" presId="urn:microsoft.com/office/officeart/2005/8/layout/orgChart1"/>
    <dgm:cxn modelId="{E6F9A98F-B918-4606-AE68-B631F8056157}" srcId="{082F3250-E5C4-440B-AEB0-7703B006E0B8}" destId="{24C717A3-5F40-490B-BDA2-B7BAD48295EE}" srcOrd="4" destOrd="0" parTransId="{C770C047-14BF-40E9-A3F8-8A9757D3590D}" sibTransId="{F743E867-F93C-4783-B337-F141B5185F58}"/>
    <dgm:cxn modelId="{7B2DF08F-2CFD-4DB7-9AFE-A0720DF30026}" type="presOf" srcId="{8B58762E-C42E-42A3-ACD1-382128AF6CD9}" destId="{3D9CCC7D-55C5-4B67-9305-EE86F864FD54}" srcOrd="0" destOrd="0" presId="urn:microsoft.com/office/officeart/2005/8/layout/orgChart1"/>
    <dgm:cxn modelId="{0FD8DF96-63D9-4B4C-A454-3538BE266B31}" srcId="{082F3250-E5C4-440B-AEB0-7703B006E0B8}" destId="{37601A59-21F5-4148-9679-2B05CD285D34}" srcOrd="3" destOrd="0" parTransId="{84BB6AB9-B13B-49F4-9A9A-20D986C92F00}" sibTransId="{9C09527F-1560-4D09-B7A9-B3D637CB274E}"/>
    <dgm:cxn modelId="{6149D19A-7424-44D9-8E0C-0C9AE6AD02DE}" type="presOf" srcId="{1840B2D0-4604-43D3-AE12-C904A8DC1606}" destId="{82EAF773-5804-4CA5-9127-5B17B008D6A4}" srcOrd="0" destOrd="0" presId="urn:microsoft.com/office/officeart/2005/8/layout/orgChart1"/>
    <dgm:cxn modelId="{D6254BA2-72AF-41DF-9399-AA5945C830E3}" type="presOf" srcId="{C770C047-14BF-40E9-A3F8-8A9757D3590D}" destId="{A230303D-3DF1-42AB-A639-28AC8329CC2E}" srcOrd="0" destOrd="0" presId="urn:microsoft.com/office/officeart/2005/8/layout/orgChart1"/>
    <dgm:cxn modelId="{A66B8BA3-D5C5-49EB-91C5-14DCCE1613D4}" type="presOf" srcId="{A39F96B1-7417-444C-915B-8D723AE4C817}" destId="{9AF142F0-6E31-44F3-B074-61A76FD6F802}" srcOrd="0" destOrd="0" presId="urn:microsoft.com/office/officeart/2005/8/layout/orgChart1"/>
    <dgm:cxn modelId="{2E177AA8-91AF-459C-854C-416C8DEB6F8A}" srcId="{90767E48-42F0-4386-A315-AC81290522DE}" destId="{2A416C2C-F8E5-47A1-89E4-8A828A02AB09}" srcOrd="0" destOrd="0" parTransId="{6527152A-E2B3-4F0C-B246-416C120F5423}" sibTransId="{F6403584-A6D0-4701-9725-7BF6FC190066}"/>
    <dgm:cxn modelId="{349EB5A9-5A2E-4380-9AFA-29E9EC45E698}" type="presOf" srcId="{37601A59-21F5-4148-9679-2B05CD285D34}" destId="{8A83D618-1307-4E1F-9730-C5F50A92C702}" srcOrd="0" destOrd="0" presId="urn:microsoft.com/office/officeart/2005/8/layout/orgChart1"/>
    <dgm:cxn modelId="{D2BCD7B6-8B94-43D3-8F3E-AFA3DA2C2144}" type="presOf" srcId="{9A279139-C086-47AC-A048-7E407BFF5C60}" destId="{E6B10BB4-DD0E-4179-A6FB-9311164BC552}" srcOrd="1" destOrd="0" presId="urn:microsoft.com/office/officeart/2005/8/layout/orgChart1"/>
    <dgm:cxn modelId="{85BEE1BF-65AB-41D4-AA48-9081399C6382}" type="presOf" srcId="{24C717A3-5F40-490B-BDA2-B7BAD48295EE}" destId="{067036C2-9429-4200-9B33-43DFA2FECE82}" srcOrd="0" destOrd="0" presId="urn:microsoft.com/office/officeart/2005/8/layout/orgChart1"/>
    <dgm:cxn modelId="{C5AFACC3-A475-4D42-82D3-8106257803BB}" type="presOf" srcId="{8B58762E-C42E-42A3-ACD1-382128AF6CD9}" destId="{71BE5AD3-C618-4F5F-B6CD-022C57781C76}" srcOrd="1" destOrd="0" presId="urn:microsoft.com/office/officeart/2005/8/layout/orgChart1"/>
    <dgm:cxn modelId="{7A5CBFCE-D35C-4055-B542-ECD24F5BFD8A}" type="presOf" srcId="{FB5A45A1-31C0-448D-AED8-F0AC95765CC0}" destId="{61051372-F8FB-4CED-9747-84851BD3E834}" srcOrd="0" destOrd="0" presId="urn:microsoft.com/office/officeart/2005/8/layout/orgChart1"/>
    <dgm:cxn modelId="{8C098DD3-4AA5-4EA5-9A6A-256D2ECAC63C}" type="presOf" srcId="{082F3250-E5C4-440B-AEB0-7703B006E0B8}" destId="{5880526C-B3A3-4965-856F-E8A95A00EDF0}" srcOrd="0" destOrd="0" presId="urn:microsoft.com/office/officeart/2005/8/layout/orgChart1"/>
    <dgm:cxn modelId="{FA6B77DA-9300-4BC4-A3AC-6536B0EC2FFC}" type="presOf" srcId="{7802B2FE-1598-4A85-873E-615805383F20}" destId="{4D935F7A-8010-4137-B685-CA10260AEFFC}" srcOrd="0" destOrd="0" presId="urn:microsoft.com/office/officeart/2005/8/layout/orgChart1"/>
    <dgm:cxn modelId="{95D477DB-D165-4B0E-8B32-42E139E4E5EE}" type="presOf" srcId="{84BB6AB9-B13B-49F4-9A9A-20D986C92F00}" destId="{D4E790E4-FEA9-4E9C-BCBE-A2681D774C8B}" srcOrd="0" destOrd="0" presId="urn:microsoft.com/office/officeart/2005/8/layout/orgChart1"/>
    <dgm:cxn modelId="{51DC06E0-153A-4B84-B628-6132AC546D83}" type="presOf" srcId="{9FB5D879-1B86-401C-8982-2297E8C3A798}" destId="{32961EC0-F57E-436B-84FE-53EB2C3DD756}" srcOrd="0" destOrd="0" presId="urn:microsoft.com/office/officeart/2005/8/layout/orgChart1"/>
    <dgm:cxn modelId="{A664A8E4-D29C-4078-ACAC-EE7EE8B53256}" type="presOf" srcId="{2A416C2C-F8E5-47A1-89E4-8A828A02AB09}" destId="{1E5493D0-E396-4F19-BE14-1CAE0993CDC6}" srcOrd="0" destOrd="0" presId="urn:microsoft.com/office/officeart/2005/8/layout/orgChart1"/>
    <dgm:cxn modelId="{3AF437E7-5091-4AC2-9FE3-BA1AF74D6D97}" type="presOf" srcId="{DBE16C4D-D3B9-49F8-BF27-563748BF8917}" destId="{33082597-3F61-4A2F-8B7C-BBA83034C775}" srcOrd="1" destOrd="0" presId="urn:microsoft.com/office/officeart/2005/8/layout/orgChart1"/>
    <dgm:cxn modelId="{338BE0F9-1672-4D8A-B2D8-CA4D4CE743E9}" type="presOf" srcId="{9A279139-C086-47AC-A048-7E407BFF5C60}" destId="{C20A4402-9331-40FC-9770-D720B4D7DC05}" srcOrd="0" destOrd="0" presId="urn:microsoft.com/office/officeart/2005/8/layout/orgChart1"/>
    <dgm:cxn modelId="{F73A5116-493F-4D4A-B289-76AE060F7C2A}" type="presParOf" srcId="{2A887DBB-F831-4E4F-B766-7A767C5B4AC9}" destId="{DD0CC6B9-C425-4268-AFCE-0D8F6C068BE2}" srcOrd="0" destOrd="0" presId="urn:microsoft.com/office/officeart/2005/8/layout/orgChart1"/>
    <dgm:cxn modelId="{4A654F00-0C13-497C-8553-8181EA195C57}" type="presParOf" srcId="{DD0CC6B9-C425-4268-AFCE-0D8F6C068BE2}" destId="{53E23A8E-F1C6-43D6-8B63-D453C7DDCFA0}" srcOrd="0" destOrd="0" presId="urn:microsoft.com/office/officeart/2005/8/layout/orgChart1"/>
    <dgm:cxn modelId="{81AF5EBC-5543-4F41-A50A-BF4C2E7BE7B9}" type="presParOf" srcId="{53E23A8E-F1C6-43D6-8B63-D453C7DDCFA0}" destId="{11F2CDD6-F29A-4746-A2D0-A49007523122}" srcOrd="0" destOrd="0" presId="urn:microsoft.com/office/officeart/2005/8/layout/orgChart1"/>
    <dgm:cxn modelId="{23F363FB-4CA7-45C9-A873-57186135EF20}" type="presParOf" srcId="{53E23A8E-F1C6-43D6-8B63-D453C7DDCFA0}" destId="{2E3C6E66-88A7-45D0-8355-499577FBC9CA}" srcOrd="1" destOrd="0" presId="urn:microsoft.com/office/officeart/2005/8/layout/orgChart1"/>
    <dgm:cxn modelId="{8DF45FFA-D174-4810-A7D5-4EA364CB150C}" type="presParOf" srcId="{DD0CC6B9-C425-4268-AFCE-0D8F6C068BE2}" destId="{2A43D6EE-28B3-4DD0-A393-59BA6AE7FE2E}" srcOrd="1" destOrd="0" presId="urn:microsoft.com/office/officeart/2005/8/layout/orgChart1"/>
    <dgm:cxn modelId="{8B7DDCC4-EC4C-46EC-B529-9E507EC954BC}" type="presParOf" srcId="{2A43D6EE-28B3-4DD0-A393-59BA6AE7FE2E}" destId="{4CA0EE94-CD87-4A59-BC56-A3966B383898}" srcOrd="0" destOrd="0" presId="urn:microsoft.com/office/officeart/2005/8/layout/orgChart1"/>
    <dgm:cxn modelId="{14D3107C-856A-45E7-8F87-9D0AEBD1DAD0}" type="presParOf" srcId="{2A43D6EE-28B3-4DD0-A393-59BA6AE7FE2E}" destId="{659FE674-41D8-4BC1-868B-C0046EBC7997}" srcOrd="1" destOrd="0" presId="urn:microsoft.com/office/officeart/2005/8/layout/orgChart1"/>
    <dgm:cxn modelId="{72CFB025-A333-4FD7-AA38-EE70E13828C2}" type="presParOf" srcId="{659FE674-41D8-4BC1-868B-C0046EBC7997}" destId="{6D4D5C70-584D-4E6B-9B4A-FF95B59C6DED}" srcOrd="0" destOrd="0" presId="urn:microsoft.com/office/officeart/2005/8/layout/orgChart1"/>
    <dgm:cxn modelId="{A17DD1A8-EC63-4D0F-83D0-E71D9A0FA590}" type="presParOf" srcId="{6D4D5C70-584D-4E6B-9B4A-FF95B59C6DED}" destId="{1E5493D0-E396-4F19-BE14-1CAE0993CDC6}" srcOrd="0" destOrd="0" presId="urn:microsoft.com/office/officeart/2005/8/layout/orgChart1"/>
    <dgm:cxn modelId="{42BED626-792E-4B06-8546-E2B308DEFCFE}" type="presParOf" srcId="{6D4D5C70-584D-4E6B-9B4A-FF95B59C6DED}" destId="{82EE3337-F89A-4F6B-8428-36E4727DC527}" srcOrd="1" destOrd="0" presId="urn:microsoft.com/office/officeart/2005/8/layout/orgChart1"/>
    <dgm:cxn modelId="{50FEBECE-A402-4429-A1E7-2DC6A0221D75}" type="presParOf" srcId="{659FE674-41D8-4BC1-868B-C0046EBC7997}" destId="{4864F2B7-FDD5-4CE0-8C77-389A6A76AC69}" srcOrd="1" destOrd="0" presId="urn:microsoft.com/office/officeart/2005/8/layout/orgChart1"/>
    <dgm:cxn modelId="{C91C832A-CBCF-4E90-9234-3E4C89A8DE96}" type="presParOf" srcId="{4864F2B7-FDD5-4CE0-8C77-389A6A76AC69}" destId="{9AF142F0-6E31-44F3-B074-61A76FD6F802}" srcOrd="0" destOrd="0" presId="urn:microsoft.com/office/officeart/2005/8/layout/orgChart1"/>
    <dgm:cxn modelId="{10571D09-0267-426C-884A-B496064A3916}" type="presParOf" srcId="{4864F2B7-FDD5-4CE0-8C77-389A6A76AC69}" destId="{C49407B0-850F-49BF-B067-D1B54370AAD6}" srcOrd="1" destOrd="0" presId="urn:microsoft.com/office/officeart/2005/8/layout/orgChart1"/>
    <dgm:cxn modelId="{818DE99A-B191-42DA-B504-ACAE2061BF30}" type="presParOf" srcId="{C49407B0-850F-49BF-B067-D1B54370AAD6}" destId="{72258246-50B7-4B55-BAFD-7DE2445A9149}" srcOrd="0" destOrd="0" presId="urn:microsoft.com/office/officeart/2005/8/layout/orgChart1"/>
    <dgm:cxn modelId="{1A17B98F-74D3-400D-A3E6-6D258DB0554E}" type="presParOf" srcId="{72258246-50B7-4B55-BAFD-7DE2445A9149}" destId="{BC4E2576-276C-45E1-8A8F-A46E0E0DF7DE}" srcOrd="0" destOrd="0" presId="urn:microsoft.com/office/officeart/2005/8/layout/orgChart1"/>
    <dgm:cxn modelId="{E14C4884-39C9-49E4-91B8-0A042DEBA0C9}" type="presParOf" srcId="{72258246-50B7-4B55-BAFD-7DE2445A9149}" destId="{C865257C-E624-42E2-A83E-0D6C6F2A0CE7}" srcOrd="1" destOrd="0" presId="urn:microsoft.com/office/officeart/2005/8/layout/orgChart1"/>
    <dgm:cxn modelId="{DA930A4A-7D50-470A-B7B5-1D92B6F37E7D}" type="presParOf" srcId="{C49407B0-850F-49BF-B067-D1B54370AAD6}" destId="{9FA9D3D7-D978-4C10-8E35-7287600733B9}" srcOrd="1" destOrd="0" presId="urn:microsoft.com/office/officeart/2005/8/layout/orgChart1"/>
    <dgm:cxn modelId="{0F68E342-7BCD-4A82-8678-139AE466A3BE}" type="presParOf" srcId="{C49407B0-850F-49BF-B067-D1B54370AAD6}" destId="{E3400270-8FA7-44FB-AAB1-A247DDDDD549}" srcOrd="2" destOrd="0" presId="urn:microsoft.com/office/officeart/2005/8/layout/orgChart1"/>
    <dgm:cxn modelId="{7D4334D1-85B9-4418-853E-51816AAAD25F}" type="presParOf" srcId="{4864F2B7-FDD5-4CE0-8C77-389A6A76AC69}" destId="{51431CC8-1B36-41A3-B6EE-34535BB857C1}" srcOrd="2" destOrd="0" presId="urn:microsoft.com/office/officeart/2005/8/layout/orgChart1"/>
    <dgm:cxn modelId="{0E0C5326-7A36-4AD7-961F-19EFDBFC1297}" type="presParOf" srcId="{4864F2B7-FDD5-4CE0-8C77-389A6A76AC69}" destId="{CB92A044-337A-4024-B7B5-972A6E796664}" srcOrd="3" destOrd="0" presId="urn:microsoft.com/office/officeart/2005/8/layout/orgChart1"/>
    <dgm:cxn modelId="{5D56349F-1F52-43DF-8747-249513FAA082}" type="presParOf" srcId="{CB92A044-337A-4024-B7B5-972A6E796664}" destId="{D9FC86FE-274C-4E38-9550-6161132C3BD8}" srcOrd="0" destOrd="0" presId="urn:microsoft.com/office/officeart/2005/8/layout/orgChart1"/>
    <dgm:cxn modelId="{E85E3B0A-962C-4CCE-8ED3-DDE42171A08E}" type="presParOf" srcId="{D9FC86FE-274C-4E38-9550-6161132C3BD8}" destId="{30E94E59-09AB-4E8C-8B59-22A41D74EA84}" srcOrd="0" destOrd="0" presId="urn:microsoft.com/office/officeart/2005/8/layout/orgChart1"/>
    <dgm:cxn modelId="{FF90BE05-61FB-4E5A-8673-6A3815AB9E5B}" type="presParOf" srcId="{D9FC86FE-274C-4E38-9550-6161132C3BD8}" destId="{1A899D64-B83F-4BA5-9B35-1DC67E9A735B}" srcOrd="1" destOrd="0" presId="urn:microsoft.com/office/officeart/2005/8/layout/orgChart1"/>
    <dgm:cxn modelId="{BA938E8E-C3B7-4ACA-B875-3FC5C3417E32}" type="presParOf" srcId="{CB92A044-337A-4024-B7B5-972A6E796664}" destId="{CAD7A8A6-7733-47FF-9B44-99144C19EC64}" srcOrd="1" destOrd="0" presId="urn:microsoft.com/office/officeart/2005/8/layout/orgChart1"/>
    <dgm:cxn modelId="{B3192DF3-D069-46BD-A257-5CEF18CA7D98}" type="presParOf" srcId="{CB92A044-337A-4024-B7B5-972A6E796664}" destId="{5DF06524-AE2B-4000-9264-0D361CDD18EF}" srcOrd="2" destOrd="0" presId="urn:microsoft.com/office/officeart/2005/8/layout/orgChart1"/>
    <dgm:cxn modelId="{596C0D57-1B03-442A-BB6F-92168E673CC7}" type="presParOf" srcId="{4864F2B7-FDD5-4CE0-8C77-389A6A76AC69}" destId="{A421FADF-0473-45F5-BE8F-18607DAA79CE}" srcOrd="4" destOrd="0" presId="urn:microsoft.com/office/officeart/2005/8/layout/orgChart1"/>
    <dgm:cxn modelId="{D9DD20AD-33DE-4063-A3DC-32C7A902C8C9}" type="presParOf" srcId="{4864F2B7-FDD5-4CE0-8C77-389A6A76AC69}" destId="{BCF6CB60-3239-44B3-8AEE-DDB53E7FC340}" srcOrd="5" destOrd="0" presId="urn:microsoft.com/office/officeart/2005/8/layout/orgChart1"/>
    <dgm:cxn modelId="{2B839248-C3E4-49E7-B71E-77D848679748}" type="presParOf" srcId="{BCF6CB60-3239-44B3-8AEE-DDB53E7FC340}" destId="{C4BD95F1-F8FD-49FB-B95E-AD136C643CBE}" srcOrd="0" destOrd="0" presId="urn:microsoft.com/office/officeart/2005/8/layout/orgChart1"/>
    <dgm:cxn modelId="{1DBE89F3-BAE5-4D0F-9857-30DB86E16DAB}" type="presParOf" srcId="{C4BD95F1-F8FD-49FB-B95E-AD136C643CBE}" destId="{868953D5-5F69-4959-8A3A-14B747950834}" srcOrd="0" destOrd="0" presId="urn:microsoft.com/office/officeart/2005/8/layout/orgChart1"/>
    <dgm:cxn modelId="{C355BDBE-143C-405E-BF96-18B143DB6C23}" type="presParOf" srcId="{C4BD95F1-F8FD-49FB-B95E-AD136C643CBE}" destId="{33082597-3F61-4A2F-8B7C-BBA83034C775}" srcOrd="1" destOrd="0" presId="urn:microsoft.com/office/officeart/2005/8/layout/orgChart1"/>
    <dgm:cxn modelId="{4C2DE074-21DD-4AD1-BA12-0D7E388415F6}" type="presParOf" srcId="{BCF6CB60-3239-44B3-8AEE-DDB53E7FC340}" destId="{FBFE1596-C506-40C3-891E-A960105C82E6}" srcOrd="1" destOrd="0" presId="urn:microsoft.com/office/officeart/2005/8/layout/orgChart1"/>
    <dgm:cxn modelId="{98B764FE-7FF2-4355-BFC6-73678D4517CC}" type="presParOf" srcId="{BCF6CB60-3239-44B3-8AEE-DDB53E7FC340}" destId="{BBA95DFF-3CD3-45B6-8A1F-78A401E2699E}" srcOrd="2" destOrd="0" presId="urn:microsoft.com/office/officeart/2005/8/layout/orgChart1"/>
    <dgm:cxn modelId="{4C9A0A47-C3C1-4F9F-A96E-D5058C2300FF}" type="presParOf" srcId="{4864F2B7-FDD5-4CE0-8C77-389A6A76AC69}" destId="{AD3B60CB-19C8-48CF-A791-66C64BD86C8F}" srcOrd="6" destOrd="0" presId="urn:microsoft.com/office/officeart/2005/8/layout/orgChart1"/>
    <dgm:cxn modelId="{6B9D4544-124E-4CBB-91D6-DDAEB5724E4F}" type="presParOf" srcId="{4864F2B7-FDD5-4CE0-8C77-389A6A76AC69}" destId="{B89CC57F-6942-49CF-B5F6-26B4C4F3AB2D}" srcOrd="7" destOrd="0" presId="urn:microsoft.com/office/officeart/2005/8/layout/orgChart1"/>
    <dgm:cxn modelId="{A20F1B4A-264E-427F-AA33-D31A984DDD04}" type="presParOf" srcId="{B89CC57F-6942-49CF-B5F6-26B4C4F3AB2D}" destId="{07457C9C-9463-4792-A067-F1B395ACC553}" srcOrd="0" destOrd="0" presId="urn:microsoft.com/office/officeart/2005/8/layout/orgChart1"/>
    <dgm:cxn modelId="{557B8C8D-A9B8-4F7B-B40C-70FF4C9D3A32}" type="presParOf" srcId="{07457C9C-9463-4792-A067-F1B395ACC553}" destId="{3D9CCC7D-55C5-4B67-9305-EE86F864FD54}" srcOrd="0" destOrd="0" presId="urn:microsoft.com/office/officeart/2005/8/layout/orgChart1"/>
    <dgm:cxn modelId="{7BB1A51C-6AFB-405D-A039-7190F2330361}" type="presParOf" srcId="{07457C9C-9463-4792-A067-F1B395ACC553}" destId="{71BE5AD3-C618-4F5F-B6CD-022C57781C76}" srcOrd="1" destOrd="0" presId="urn:microsoft.com/office/officeart/2005/8/layout/orgChart1"/>
    <dgm:cxn modelId="{AFC3894E-CB71-4B11-89B2-7E9DC01F740D}" type="presParOf" srcId="{B89CC57F-6942-49CF-B5F6-26B4C4F3AB2D}" destId="{E0F7B89A-EBD7-426A-A912-7128A7DC1F54}" srcOrd="1" destOrd="0" presId="urn:microsoft.com/office/officeart/2005/8/layout/orgChart1"/>
    <dgm:cxn modelId="{B0537AC0-E5C4-4325-98EB-E608B73E74C2}" type="presParOf" srcId="{B89CC57F-6942-49CF-B5F6-26B4C4F3AB2D}" destId="{00ACB378-0B78-4415-9448-BE1BE00CEE64}" srcOrd="2" destOrd="0" presId="urn:microsoft.com/office/officeart/2005/8/layout/orgChart1"/>
    <dgm:cxn modelId="{6FB921DA-FAB9-4AAC-A6A8-C778B4CCDEB0}" type="presParOf" srcId="{659FE674-41D8-4BC1-868B-C0046EBC7997}" destId="{F081D046-541E-428D-BBD6-FDD1D4A307B2}" srcOrd="2" destOrd="0" presId="urn:microsoft.com/office/officeart/2005/8/layout/orgChart1"/>
    <dgm:cxn modelId="{95047326-03F5-48C7-8F0A-990758B555B1}" type="presParOf" srcId="{2A43D6EE-28B3-4DD0-A393-59BA6AE7FE2E}" destId="{82EAF773-5804-4CA5-9127-5B17B008D6A4}" srcOrd="2" destOrd="0" presId="urn:microsoft.com/office/officeart/2005/8/layout/orgChart1"/>
    <dgm:cxn modelId="{1DF176E9-DF24-4E2B-ADD7-C39D57EA528B}" type="presParOf" srcId="{2A43D6EE-28B3-4DD0-A393-59BA6AE7FE2E}" destId="{C70AC557-D2B2-4C8C-BC11-690612FB3D8D}" srcOrd="3" destOrd="0" presId="urn:microsoft.com/office/officeart/2005/8/layout/orgChart1"/>
    <dgm:cxn modelId="{84A315D7-B804-405A-93CB-D31D837E717F}" type="presParOf" srcId="{C70AC557-D2B2-4C8C-BC11-690612FB3D8D}" destId="{93C91BF1-2E20-4EE3-B143-16533222A843}" srcOrd="0" destOrd="0" presId="urn:microsoft.com/office/officeart/2005/8/layout/orgChart1"/>
    <dgm:cxn modelId="{2B7F919D-6107-4043-A39D-8CDBA0A0CA02}" type="presParOf" srcId="{93C91BF1-2E20-4EE3-B143-16533222A843}" destId="{5880526C-B3A3-4965-856F-E8A95A00EDF0}" srcOrd="0" destOrd="0" presId="urn:microsoft.com/office/officeart/2005/8/layout/orgChart1"/>
    <dgm:cxn modelId="{852E7C84-4437-4BEE-935E-3F74E1F57E7A}" type="presParOf" srcId="{93C91BF1-2E20-4EE3-B143-16533222A843}" destId="{4A4F40EA-64BD-4953-8D27-2262DEE3EC16}" srcOrd="1" destOrd="0" presId="urn:microsoft.com/office/officeart/2005/8/layout/orgChart1"/>
    <dgm:cxn modelId="{2182C09E-B068-421A-AD60-EC5870EA1565}" type="presParOf" srcId="{C70AC557-D2B2-4C8C-BC11-690612FB3D8D}" destId="{F72B9A9E-75EB-4E3D-A7E5-86394AC347A9}" srcOrd="1" destOrd="0" presId="urn:microsoft.com/office/officeart/2005/8/layout/orgChart1"/>
    <dgm:cxn modelId="{2E636698-6ED5-4EAB-BB59-B284D9D0846E}" type="presParOf" srcId="{F72B9A9E-75EB-4E3D-A7E5-86394AC347A9}" destId="{84674FFA-519E-48EB-A8D5-731D85F91798}" srcOrd="0" destOrd="0" presId="urn:microsoft.com/office/officeart/2005/8/layout/orgChart1"/>
    <dgm:cxn modelId="{BF4A81B7-6EB5-47EB-9282-537E3518EB89}" type="presParOf" srcId="{F72B9A9E-75EB-4E3D-A7E5-86394AC347A9}" destId="{3F135AB9-29F4-4A5F-B33C-0514E6888992}" srcOrd="1" destOrd="0" presId="urn:microsoft.com/office/officeart/2005/8/layout/orgChart1"/>
    <dgm:cxn modelId="{7E277045-A918-4C7E-AEBB-820DDB631F16}" type="presParOf" srcId="{3F135AB9-29F4-4A5F-B33C-0514E6888992}" destId="{0E06A2B6-8F86-487F-8F23-C974020D9A33}" srcOrd="0" destOrd="0" presId="urn:microsoft.com/office/officeart/2005/8/layout/orgChart1"/>
    <dgm:cxn modelId="{0A87E789-9086-49EB-893F-2CFE663A3865}" type="presParOf" srcId="{0E06A2B6-8F86-487F-8F23-C974020D9A33}" destId="{A42AEA67-69E8-4044-9068-71B206FE41E0}" srcOrd="0" destOrd="0" presId="urn:microsoft.com/office/officeart/2005/8/layout/orgChart1"/>
    <dgm:cxn modelId="{235F4D1A-01D8-4653-9180-4060FE5AE98D}" type="presParOf" srcId="{0E06A2B6-8F86-487F-8F23-C974020D9A33}" destId="{8940EA66-A9D8-452B-8AE0-03E2F07DFB82}" srcOrd="1" destOrd="0" presId="urn:microsoft.com/office/officeart/2005/8/layout/orgChart1"/>
    <dgm:cxn modelId="{4E5A5905-F15C-416A-A50E-9BE85D0E7C6E}" type="presParOf" srcId="{3F135AB9-29F4-4A5F-B33C-0514E6888992}" destId="{9E126143-457C-43F0-BDD9-ED33C50FC347}" srcOrd="1" destOrd="0" presId="urn:microsoft.com/office/officeart/2005/8/layout/orgChart1"/>
    <dgm:cxn modelId="{0EE988EC-A90E-46E8-9712-85AEFCCFD392}" type="presParOf" srcId="{3F135AB9-29F4-4A5F-B33C-0514E6888992}" destId="{5662D2F5-51CA-4DE4-A9D7-C56BB4029C58}" srcOrd="2" destOrd="0" presId="urn:microsoft.com/office/officeart/2005/8/layout/orgChart1"/>
    <dgm:cxn modelId="{4E712192-9E31-40A5-A54D-031DC056AB05}" type="presParOf" srcId="{F72B9A9E-75EB-4E3D-A7E5-86394AC347A9}" destId="{4D935F7A-8010-4137-B685-CA10260AEFFC}" srcOrd="2" destOrd="0" presId="urn:microsoft.com/office/officeart/2005/8/layout/orgChart1"/>
    <dgm:cxn modelId="{51514BB0-D5FD-45D9-B417-692B8E8D3351}" type="presParOf" srcId="{F72B9A9E-75EB-4E3D-A7E5-86394AC347A9}" destId="{80962104-0093-4B77-8BBA-D4ECBDB00E5F}" srcOrd="3" destOrd="0" presId="urn:microsoft.com/office/officeart/2005/8/layout/orgChart1"/>
    <dgm:cxn modelId="{E3557F86-ABF5-4A97-A1F8-3F509960BE03}" type="presParOf" srcId="{80962104-0093-4B77-8BBA-D4ECBDB00E5F}" destId="{84F465AC-56F8-41DE-8F74-4E337EE75142}" srcOrd="0" destOrd="0" presId="urn:microsoft.com/office/officeart/2005/8/layout/orgChart1"/>
    <dgm:cxn modelId="{90C02AFC-7EAC-402B-857D-58743A67FE1E}" type="presParOf" srcId="{84F465AC-56F8-41DE-8F74-4E337EE75142}" destId="{C20A4402-9331-40FC-9770-D720B4D7DC05}" srcOrd="0" destOrd="0" presId="urn:microsoft.com/office/officeart/2005/8/layout/orgChart1"/>
    <dgm:cxn modelId="{1C98C839-7CF6-4030-9915-4E98F21B8F60}" type="presParOf" srcId="{84F465AC-56F8-41DE-8F74-4E337EE75142}" destId="{E6B10BB4-DD0E-4179-A6FB-9311164BC552}" srcOrd="1" destOrd="0" presId="urn:microsoft.com/office/officeart/2005/8/layout/orgChart1"/>
    <dgm:cxn modelId="{9064ED75-E2A1-4325-A159-B9E914F0EE96}" type="presParOf" srcId="{80962104-0093-4B77-8BBA-D4ECBDB00E5F}" destId="{13733281-2379-422C-8428-080A5DFC24C0}" srcOrd="1" destOrd="0" presId="urn:microsoft.com/office/officeart/2005/8/layout/orgChart1"/>
    <dgm:cxn modelId="{B5985F65-7BDF-49CD-BA46-AED180F46D39}" type="presParOf" srcId="{80962104-0093-4B77-8BBA-D4ECBDB00E5F}" destId="{3D2869CA-BD40-4D1C-9ECE-6E92BDAFA834}" srcOrd="2" destOrd="0" presId="urn:microsoft.com/office/officeart/2005/8/layout/orgChart1"/>
    <dgm:cxn modelId="{A4EE868A-89EF-43D3-9E56-6118B5B90C08}" type="presParOf" srcId="{F72B9A9E-75EB-4E3D-A7E5-86394AC347A9}" destId="{61051372-F8FB-4CED-9747-84851BD3E834}" srcOrd="4" destOrd="0" presId="urn:microsoft.com/office/officeart/2005/8/layout/orgChart1"/>
    <dgm:cxn modelId="{A02AE935-183F-4354-B8D6-F9CED8CBE48B}" type="presParOf" srcId="{F72B9A9E-75EB-4E3D-A7E5-86394AC347A9}" destId="{860732E1-41BB-4C8F-9D4C-370A5C5DDCE9}" srcOrd="5" destOrd="0" presId="urn:microsoft.com/office/officeart/2005/8/layout/orgChart1"/>
    <dgm:cxn modelId="{4072E7AE-E7F7-4651-B19E-40A447F3C4B3}" type="presParOf" srcId="{860732E1-41BB-4C8F-9D4C-370A5C5DDCE9}" destId="{0F557C40-D623-487E-A4F4-350944C13498}" srcOrd="0" destOrd="0" presId="urn:microsoft.com/office/officeart/2005/8/layout/orgChart1"/>
    <dgm:cxn modelId="{37BC688D-D3B0-4295-A650-89756C522C3A}" type="presParOf" srcId="{0F557C40-D623-487E-A4F4-350944C13498}" destId="{9AF57220-14CC-42A4-86B2-353C897670A4}" srcOrd="0" destOrd="0" presId="urn:microsoft.com/office/officeart/2005/8/layout/orgChart1"/>
    <dgm:cxn modelId="{5C34EAC9-7404-431E-BC6A-B551D3C7ED5A}" type="presParOf" srcId="{0F557C40-D623-487E-A4F4-350944C13498}" destId="{B20E3D81-0593-4541-9D87-56D64A363844}" srcOrd="1" destOrd="0" presId="urn:microsoft.com/office/officeart/2005/8/layout/orgChart1"/>
    <dgm:cxn modelId="{0D7BE5CC-D8E1-4F2E-A140-350B63A59E05}" type="presParOf" srcId="{860732E1-41BB-4C8F-9D4C-370A5C5DDCE9}" destId="{3AE02B8B-859B-4451-A533-280D14BD8489}" srcOrd="1" destOrd="0" presId="urn:microsoft.com/office/officeart/2005/8/layout/orgChart1"/>
    <dgm:cxn modelId="{F5899618-38B1-44D1-943D-CE8489BCB1F6}" type="presParOf" srcId="{860732E1-41BB-4C8F-9D4C-370A5C5DDCE9}" destId="{FCF924D4-A0B9-49FA-A143-B8D434987213}" srcOrd="2" destOrd="0" presId="urn:microsoft.com/office/officeart/2005/8/layout/orgChart1"/>
    <dgm:cxn modelId="{AE0B706E-0FE2-4DA4-AAD9-1880511A5F13}" type="presParOf" srcId="{F72B9A9E-75EB-4E3D-A7E5-86394AC347A9}" destId="{D4E790E4-FEA9-4E9C-BCBE-A2681D774C8B}" srcOrd="6" destOrd="0" presId="urn:microsoft.com/office/officeart/2005/8/layout/orgChart1"/>
    <dgm:cxn modelId="{24E3270E-EF2B-4D8B-AE18-4F3E92461E84}" type="presParOf" srcId="{F72B9A9E-75EB-4E3D-A7E5-86394AC347A9}" destId="{D23075BC-7AAF-43DA-8FBE-E2FB05508075}" srcOrd="7" destOrd="0" presId="urn:microsoft.com/office/officeart/2005/8/layout/orgChart1"/>
    <dgm:cxn modelId="{E75B1359-EAC2-4BB8-80DD-BFE011D668DA}" type="presParOf" srcId="{D23075BC-7AAF-43DA-8FBE-E2FB05508075}" destId="{250750BE-FB46-46AC-A5F3-6F6E1F7F3932}" srcOrd="0" destOrd="0" presId="urn:microsoft.com/office/officeart/2005/8/layout/orgChart1"/>
    <dgm:cxn modelId="{A3FED3FC-E414-4185-9FC5-BDCE79B343E5}" type="presParOf" srcId="{250750BE-FB46-46AC-A5F3-6F6E1F7F3932}" destId="{8A83D618-1307-4E1F-9730-C5F50A92C702}" srcOrd="0" destOrd="0" presId="urn:microsoft.com/office/officeart/2005/8/layout/orgChart1"/>
    <dgm:cxn modelId="{BB604504-9A39-47C5-884D-1A6976DC3CEC}" type="presParOf" srcId="{250750BE-FB46-46AC-A5F3-6F6E1F7F3932}" destId="{DEEED938-725A-4E39-81A5-9221CF53961A}" srcOrd="1" destOrd="0" presId="urn:microsoft.com/office/officeart/2005/8/layout/orgChart1"/>
    <dgm:cxn modelId="{865C2065-33EF-46B4-AE44-896EBE79C7E9}" type="presParOf" srcId="{D23075BC-7AAF-43DA-8FBE-E2FB05508075}" destId="{093F554E-6C3D-4E4C-84B7-F7B1E32EA968}" srcOrd="1" destOrd="0" presId="urn:microsoft.com/office/officeart/2005/8/layout/orgChart1"/>
    <dgm:cxn modelId="{A2231840-6F99-4972-8EEC-55DBAFB64C36}" type="presParOf" srcId="{D23075BC-7AAF-43DA-8FBE-E2FB05508075}" destId="{7E424659-DC92-4B53-BBD7-367B0AF220CF}" srcOrd="2" destOrd="0" presId="urn:microsoft.com/office/officeart/2005/8/layout/orgChart1"/>
    <dgm:cxn modelId="{234D6106-7C8A-4CB5-B451-FC45F69E7BB7}" type="presParOf" srcId="{F72B9A9E-75EB-4E3D-A7E5-86394AC347A9}" destId="{A230303D-3DF1-42AB-A639-28AC8329CC2E}" srcOrd="8" destOrd="0" presId="urn:microsoft.com/office/officeart/2005/8/layout/orgChart1"/>
    <dgm:cxn modelId="{496A3680-374C-4B5E-883E-EBA5F60BE1F6}" type="presParOf" srcId="{F72B9A9E-75EB-4E3D-A7E5-86394AC347A9}" destId="{0C5B2E58-F75A-45BE-9791-28538DB43469}" srcOrd="9" destOrd="0" presId="urn:microsoft.com/office/officeart/2005/8/layout/orgChart1"/>
    <dgm:cxn modelId="{5B0CD4E9-DCC4-4EA1-9076-CE627929CE08}" type="presParOf" srcId="{0C5B2E58-F75A-45BE-9791-28538DB43469}" destId="{9B77A463-DAF9-4AD5-A97D-7A6F57647DFD}" srcOrd="0" destOrd="0" presId="urn:microsoft.com/office/officeart/2005/8/layout/orgChart1"/>
    <dgm:cxn modelId="{0801FB2F-90C8-4AF9-9375-D51E0232D6E5}" type="presParOf" srcId="{9B77A463-DAF9-4AD5-A97D-7A6F57647DFD}" destId="{067036C2-9429-4200-9B33-43DFA2FECE82}" srcOrd="0" destOrd="0" presId="urn:microsoft.com/office/officeart/2005/8/layout/orgChart1"/>
    <dgm:cxn modelId="{FCE51CF7-29C0-40A6-B1E4-4652CA7E1811}" type="presParOf" srcId="{9B77A463-DAF9-4AD5-A97D-7A6F57647DFD}" destId="{764C9530-E612-4A02-AB5E-E6FDB05DD33F}" srcOrd="1" destOrd="0" presId="urn:microsoft.com/office/officeart/2005/8/layout/orgChart1"/>
    <dgm:cxn modelId="{EE74AB01-213C-49C3-8EB0-7E0A62ED9DF0}" type="presParOf" srcId="{0C5B2E58-F75A-45BE-9791-28538DB43469}" destId="{81BFA5FE-D85D-46F2-8E96-CF17EBC17162}" srcOrd="1" destOrd="0" presId="urn:microsoft.com/office/officeart/2005/8/layout/orgChart1"/>
    <dgm:cxn modelId="{99F8EA22-F8E1-4FF2-A953-9E814A233F71}" type="presParOf" srcId="{0C5B2E58-F75A-45BE-9791-28538DB43469}" destId="{14FF519A-0F65-417A-A3C3-B451BF16D5D7}" srcOrd="2" destOrd="0" presId="urn:microsoft.com/office/officeart/2005/8/layout/orgChart1"/>
    <dgm:cxn modelId="{E810E9EA-F98B-40E3-AEA2-50DC1952C065}" type="presParOf" srcId="{F72B9A9E-75EB-4E3D-A7E5-86394AC347A9}" destId="{32961EC0-F57E-436B-84FE-53EB2C3DD756}" srcOrd="10" destOrd="0" presId="urn:microsoft.com/office/officeart/2005/8/layout/orgChart1"/>
    <dgm:cxn modelId="{74ED7361-2450-4DCA-89A8-B861C048B7C7}" type="presParOf" srcId="{F72B9A9E-75EB-4E3D-A7E5-86394AC347A9}" destId="{5BA3F0D3-DBD4-40AA-9A07-CB0F1622EE13}" srcOrd="11" destOrd="0" presId="urn:microsoft.com/office/officeart/2005/8/layout/orgChart1"/>
    <dgm:cxn modelId="{BA5287EB-B9D7-458C-9745-760A39243E74}" type="presParOf" srcId="{5BA3F0D3-DBD4-40AA-9A07-CB0F1622EE13}" destId="{C3721A01-D83E-4E47-8BE6-C34D1FCC2679}" srcOrd="0" destOrd="0" presId="urn:microsoft.com/office/officeart/2005/8/layout/orgChart1"/>
    <dgm:cxn modelId="{7CABB65D-70D4-4B54-8F4D-799BC4BAE400}" type="presParOf" srcId="{C3721A01-D83E-4E47-8BE6-C34D1FCC2679}" destId="{788BE911-10DF-4F99-A9E6-92DD85B13AEE}" srcOrd="0" destOrd="0" presId="urn:microsoft.com/office/officeart/2005/8/layout/orgChart1"/>
    <dgm:cxn modelId="{DE63914B-E616-48E7-AD62-B3FD03A53A63}" type="presParOf" srcId="{C3721A01-D83E-4E47-8BE6-C34D1FCC2679}" destId="{7476C49F-5216-4046-B850-C846C1B236CD}" srcOrd="1" destOrd="0" presId="urn:microsoft.com/office/officeart/2005/8/layout/orgChart1"/>
    <dgm:cxn modelId="{9AFB814C-5E62-4661-BBEA-B75110C02839}" type="presParOf" srcId="{5BA3F0D3-DBD4-40AA-9A07-CB0F1622EE13}" destId="{9733BB09-C931-4638-A572-4B26A96F5704}" srcOrd="1" destOrd="0" presId="urn:microsoft.com/office/officeart/2005/8/layout/orgChart1"/>
    <dgm:cxn modelId="{724A8498-B328-4831-998C-F548D331D6ED}" type="presParOf" srcId="{5BA3F0D3-DBD4-40AA-9A07-CB0F1622EE13}" destId="{518F30F4-E41D-4A94-9D55-ABB36DD6C25C}" srcOrd="2" destOrd="0" presId="urn:microsoft.com/office/officeart/2005/8/layout/orgChart1"/>
    <dgm:cxn modelId="{551EF84C-7B2C-4A9E-801E-F89A5AFA4026}" type="presParOf" srcId="{C70AC557-D2B2-4C8C-BC11-690612FB3D8D}" destId="{E6AFECCD-4289-4697-8FD6-4D0C881A0878}" srcOrd="2" destOrd="0" presId="urn:microsoft.com/office/officeart/2005/8/layout/orgChart1"/>
    <dgm:cxn modelId="{41DDD835-653A-4361-A5CA-96011BDF3C25}" type="presParOf" srcId="{DD0CC6B9-C425-4268-AFCE-0D8F6C068BE2}" destId="{A219282A-FC21-4B81-A27E-5F55576C5E2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0F7FCE-2476-458A-950F-DCED8E10CF89}" type="doc">
      <dgm:prSet loTypeId="urn:microsoft.com/office/officeart/2011/layout/Tab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8911D27C-37A7-4913-9387-DAC5E520AA7E}">
      <dgm:prSet phldrT="[Text]" custT="1"/>
      <dgm:spPr/>
      <dgm:t>
        <a:bodyPr/>
        <a:lstStyle/>
        <a:p>
          <a:r>
            <a:rPr lang="lv-LV" sz="2000" b="1">
              <a:latin typeface="Verdana" panose="020B0604030504040204" pitchFamily="34" charset="0"/>
              <a:ea typeface="Verdana" panose="020B0604030504040204" pitchFamily="34" charset="0"/>
            </a:rPr>
            <a:t>LAD</a:t>
          </a:r>
          <a:endParaRPr lang="en-GB" sz="2000" b="1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A1ED74D-1EF0-476E-99DB-F5F13E6FC8E4}" type="parTrans" cxnId="{0BFE41CD-4BDD-4E0B-BFDC-4598D79CD534}">
      <dgm:prSet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F906198-1EB1-487A-8A4D-49AB9D4EED98}" type="sibTrans" cxnId="{0BFE41CD-4BDD-4E0B-BFDC-4598D79CD534}">
      <dgm:prSet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0FB8A6B-0480-41A7-BAF2-45F943DFCC38}">
      <dgm:prSet phldrT="[Text]" custT="1"/>
      <dgm:spPr/>
      <dgm:t>
        <a:bodyPr/>
        <a:lstStyle/>
        <a:p>
          <a:r>
            <a:rPr lang="lv-LV" sz="1600" b="0">
              <a:latin typeface="Verdana" panose="020B0604030504040204" pitchFamily="34" charset="0"/>
              <a:ea typeface="Verdana" panose="020B0604030504040204" pitchFamily="34" charset="0"/>
            </a:rPr>
            <a:t>ES tiešo maksājumu datubāze</a:t>
          </a:r>
          <a:endParaRPr lang="en-GB" sz="1600" b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91C8289-93C9-49B8-96CE-B2F4BC0E2E90}" type="parTrans" cxnId="{B02F212C-1E09-4DB1-A327-80628BDD386E}">
      <dgm:prSet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AF68CB6-63D3-4848-9AF7-5905C5D3D3C1}" type="sibTrans" cxnId="{B02F212C-1E09-4DB1-A327-80628BDD386E}">
      <dgm:prSet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EED5CE0-3FC1-42F2-BF69-4F61894BD641}">
      <dgm:prSet phldrT="[Text]" custT="1"/>
      <dgm:spPr/>
      <dgm:t>
        <a:bodyPr/>
        <a:lstStyle/>
        <a:p>
          <a:r>
            <a:rPr lang="lv-LV" sz="2000" b="1">
              <a:latin typeface="Verdana" panose="020B0604030504040204" pitchFamily="34" charset="0"/>
              <a:ea typeface="Verdana" panose="020B0604030504040204" pitchFamily="34" charset="0"/>
            </a:rPr>
            <a:t>LDC</a:t>
          </a:r>
          <a:endParaRPr lang="en-GB" sz="2000" b="1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9423384-411C-4033-B8B5-2F26A0102729}" type="parTrans" cxnId="{E52732F3-7EE7-43F2-BAAA-61037B5E3838}">
      <dgm:prSet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469AC12-03A0-4A18-8D4D-36DE2217AB9F}" type="sibTrans" cxnId="{E52732F3-7EE7-43F2-BAAA-61037B5E3838}">
      <dgm:prSet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B95ACB9-16D4-4898-92A7-E8752384487B}">
      <dgm:prSet phldrT="[Text]" custT="1"/>
      <dgm:spPr/>
      <dgm:t>
        <a:bodyPr/>
        <a:lstStyle/>
        <a:p>
          <a:r>
            <a:rPr lang="lv-LV" sz="1600" b="0">
              <a:latin typeface="Verdana" panose="020B0604030504040204" pitchFamily="34" charset="0"/>
              <a:ea typeface="Verdana" panose="020B0604030504040204" pitchFamily="34" charset="0"/>
            </a:rPr>
            <a:t>Lauksaimniecības dzīvnieku reģistrs</a:t>
          </a:r>
          <a:endParaRPr lang="en-GB" sz="1600" b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37AA438-925B-48A8-A1F5-141A5F1B7DDD}" type="parTrans" cxnId="{389C13DB-8A0C-4C1C-A1EC-3312E5A2578F}">
      <dgm:prSet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8712880-F6CE-44F4-AE2A-D19939707370}" type="sibTrans" cxnId="{389C13DB-8A0C-4C1C-A1EC-3312E5A2578F}">
      <dgm:prSet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535DAB6-E8D3-40E8-99BD-32F5B3084246}">
      <dgm:prSet phldrT="[Text]" custT="1"/>
      <dgm:spPr/>
      <dgm:t>
        <a:bodyPr/>
        <a:lstStyle/>
        <a:p>
          <a:r>
            <a:rPr lang="lv-LV" sz="1800" b="1" err="1">
              <a:latin typeface="Verdana" panose="020B0604030504040204" pitchFamily="34" charset="0"/>
              <a:ea typeface="Verdana" panose="020B0604030504040204" pitchFamily="34" charset="0"/>
            </a:rPr>
            <a:t>VTUA</a:t>
          </a:r>
          <a:endParaRPr lang="en-GB" sz="1800" b="1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6F51683-87EC-4CCE-A202-5C7CA8C591C3}" type="parTrans" cxnId="{417D1A1B-B511-4E40-BF6A-42A9FD4AF7F6}">
      <dgm:prSet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823D95C-D877-4375-AED8-A0DABB6B12D9}" type="sibTrans" cxnId="{417D1A1B-B511-4E40-BF6A-42A9FD4AF7F6}">
      <dgm:prSet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10347D0-0896-4264-8CE7-76E905D57752}">
      <dgm:prSet phldrT="[Text]" custT="1"/>
      <dgm:spPr/>
      <dgm:t>
        <a:bodyPr/>
        <a:lstStyle/>
        <a:p>
          <a:r>
            <a:rPr lang="lv-LV" sz="1600" b="0">
              <a:latin typeface="Verdana" panose="020B0604030504040204" pitchFamily="34" charset="0"/>
              <a:ea typeface="Verdana" panose="020B0604030504040204" pitchFamily="34" charset="0"/>
            </a:rPr>
            <a:t>Traktortehnikas un tās vadītāju informācijas sistēmas dati - </a:t>
          </a:r>
          <a:r>
            <a:rPr lang="lv-LV" sz="1600" b="0" err="1">
              <a:latin typeface="Verdana" panose="020B0604030504040204" pitchFamily="34" charset="0"/>
              <a:ea typeface="Verdana" panose="020B0604030504040204" pitchFamily="34" charset="0"/>
            </a:rPr>
            <a:t>priekšdruka</a:t>
          </a:r>
          <a:r>
            <a:rPr lang="lv-LV" sz="1600" b="0">
              <a:latin typeface="Verdana" panose="020B0604030504040204" pitchFamily="34" charset="0"/>
              <a:ea typeface="Verdana" panose="020B0604030504040204" pitchFamily="34" charset="0"/>
            </a:rPr>
            <a:t>, datu kvalitātes kontrolei un </a:t>
          </a:r>
          <a:r>
            <a:rPr lang="lv-LV" sz="1600" b="0" err="1">
              <a:latin typeface="Verdana" panose="020B0604030504040204" pitchFamily="34" charset="0"/>
              <a:ea typeface="Verdana" panose="020B0604030504040204" pitchFamily="34" charset="0"/>
            </a:rPr>
            <a:t>imputācijai</a:t>
          </a:r>
          <a:r>
            <a:rPr lang="lv-LV" sz="1600" b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endParaRPr lang="en-GB" sz="1600" b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E9DEA73-A81F-43BD-B287-142F22F8A3BF}" type="parTrans" cxnId="{555757E4-0970-4F6C-88BC-D2C4C05C2237}">
      <dgm:prSet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19F7F56-D3DE-4E96-AA1F-99F69F388E5E}" type="sibTrans" cxnId="{555757E4-0970-4F6C-88BC-D2C4C05C2237}">
      <dgm:prSet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BD0534C-C29E-4937-84E4-0DF47C7D6A53}">
      <dgm:prSet phldrT="[Text]" custT="1"/>
      <dgm:spPr/>
      <dgm:t>
        <a:bodyPr/>
        <a:lstStyle/>
        <a:p>
          <a:r>
            <a:rPr lang="sv-SE" sz="1600" b="0">
              <a:latin typeface="Verdana" panose="020B0604030504040204" pitchFamily="34" charset="0"/>
              <a:ea typeface="Verdana" panose="020B0604030504040204" pitchFamily="34" charset="0"/>
            </a:rPr>
            <a:t>informācija par atbalsta pasākumu ietvaros apmaksātajiem projektiem</a:t>
          </a:r>
          <a:endParaRPr lang="en-GB" sz="1600" b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49963A8-2E26-40D7-9050-092D9B155C8F}" type="parTrans" cxnId="{ACC6BE51-5B08-4D3D-88B3-82F51E7CF255}">
      <dgm:prSet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1EA7B01-AC68-4F53-A345-B1F6166B4AD6}" type="sibTrans" cxnId="{ACC6BE51-5B08-4D3D-88B3-82F51E7CF255}">
      <dgm:prSet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815BCA7-3EC7-4704-96D7-C79FAD1907B8}">
      <dgm:prSet phldrT="[Text]" custT="1"/>
      <dgm:spPr/>
      <dgm:t>
        <a:bodyPr/>
        <a:lstStyle/>
        <a:p>
          <a:r>
            <a:rPr lang="lv-LV" sz="1600" b="0" dirty="0">
              <a:latin typeface="Verdana" panose="020B0604030504040204" pitchFamily="34" charset="0"/>
              <a:ea typeface="Verdana" panose="020B0604030504040204" pitchFamily="34" charset="0"/>
            </a:rPr>
            <a:t>Novietņu infrastruktūras reģistrs</a:t>
          </a:r>
          <a:endParaRPr lang="en-GB" sz="1600" b="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CE7E653-6BC9-4C43-AAD9-07A8D8239D83}" type="parTrans" cxnId="{2FBC297B-750A-4380-A479-8DBE0B204B02}">
      <dgm:prSet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DD6FF31-2A48-416D-878D-15E6C7D709E9}" type="sibTrans" cxnId="{2FBC297B-750A-4380-A479-8DBE0B204B02}">
      <dgm:prSet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AFFB457-BFE5-4824-8F10-15454292BFB8}">
      <dgm:prSet phldrT="[Text]" custT="1"/>
      <dgm:spPr/>
      <dgm:t>
        <a:bodyPr/>
        <a:lstStyle/>
        <a:p>
          <a:r>
            <a:rPr lang="lv-LV" sz="1600" b="0">
              <a:latin typeface="Verdana" panose="020B0604030504040204" pitchFamily="34" charset="0"/>
              <a:ea typeface="Verdana" panose="020B0604030504040204" pitchFamily="34" charset="0"/>
            </a:rPr>
            <a:t>Bioloģiskās lauksaimniecības informācijas sistēmas datubāze</a:t>
          </a:r>
          <a:endParaRPr lang="en-GB" sz="1600" b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EBDF195-7205-4C6D-9C0F-504974D701CB}" type="parTrans" cxnId="{473D2CAA-E1CD-42EC-B80C-282B8D7B51F2}">
      <dgm:prSet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C94C571-D4C5-4BC3-BAC3-6BC7B145A8CB}" type="sibTrans" cxnId="{473D2CAA-E1CD-42EC-B80C-282B8D7B51F2}">
      <dgm:prSet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3168CF7-1555-470F-9A5B-0CE2FAB7FA0A}">
      <dgm:prSet phldrT="[Text]"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DE9D062-135C-471F-B4F3-0189BFC1671F}" type="parTrans" cxnId="{1B8E5AC4-FA55-40BA-BCC5-D53AE52953E8}">
      <dgm:prSet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5FE7FD7-BD60-4047-8EA7-09E81724AD2A}" type="sibTrans" cxnId="{1B8E5AC4-FA55-40BA-BCC5-D53AE52953E8}">
      <dgm:prSet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26378F3-0AD0-4D23-B6C2-E3590A35EC0F}">
      <dgm:prSet phldrT="[Text]"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9E1F08B-2B94-4E74-A3E5-3AF606B16E99}" type="parTrans" cxnId="{27404484-E110-4634-8521-26738EB78862}">
      <dgm:prSet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18E32F4-0FF9-44A7-B610-5235C88BBC08}" type="sibTrans" cxnId="{27404484-E110-4634-8521-26738EB78862}">
      <dgm:prSet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849822A-9331-4B6C-8621-8BF0984A2A60}">
      <dgm:prSet phldrT="[Text]"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17E5045-3282-47BD-AABE-E82474463282}" type="parTrans" cxnId="{12B6AF68-8200-497C-80F1-EF28A4225854}">
      <dgm:prSet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5B38140-4775-4ED5-91ED-854603008E8A}" type="sibTrans" cxnId="{12B6AF68-8200-497C-80F1-EF28A4225854}">
      <dgm:prSet/>
      <dgm:spPr/>
      <dgm:t>
        <a:bodyPr/>
        <a:lstStyle/>
        <a:p>
          <a:endParaRPr lang="en-GB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A2C19A1-687F-4EDB-82CE-AA80A83AB7F8}" type="pres">
      <dgm:prSet presAssocID="{880F7FCE-2476-458A-950F-DCED8E10CF89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7FA46B38-8E3C-45E4-AEAE-0883D5A4B609}" type="pres">
      <dgm:prSet presAssocID="{8911D27C-37A7-4913-9387-DAC5E520AA7E}" presName="composite" presStyleCnt="0"/>
      <dgm:spPr/>
    </dgm:pt>
    <dgm:pt modelId="{676F6DE2-8F04-40D9-896F-F3FC8CD2973B}" type="pres">
      <dgm:prSet presAssocID="{8911D27C-37A7-4913-9387-DAC5E520AA7E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B96C2BB2-5C14-428F-82AF-6C8561B2149E}" type="pres">
      <dgm:prSet presAssocID="{8911D27C-37A7-4913-9387-DAC5E520AA7E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</dgm:pt>
    <dgm:pt modelId="{36A7F94D-FDAA-4D4E-862F-856575B0B288}" type="pres">
      <dgm:prSet presAssocID="{8911D27C-37A7-4913-9387-DAC5E520AA7E}" presName="Accent" presStyleLbl="parChTrans1D1" presStyleIdx="0" presStyleCnt="3"/>
      <dgm:spPr/>
    </dgm:pt>
    <dgm:pt modelId="{E6054704-9247-4228-9924-862CB43512F9}" type="pres">
      <dgm:prSet presAssocID="{8911D27C-37A7-4913-9387-DAC5E520AA7E}" presName="Child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28EB8195-6621-43C6-A133-6878DA2968C7}" type="pres">
      <dgm:prSet presAssocID="{1F906198-1EB1-487A-8A4D-49AB9D4EED98}" presName="sibTrans" presStyleCnt="0"/>
      <dgm:spPr/>
    </dgm:pt>
    <dgm:pt modelId="{E371C9C9-689C-4FFB-8944-B42AE76C8D53}" type="pres">
      <dgm:prSet presAssocID="{8EED5CE0-3FC1-42F2-BF69-4F61894BD641}" presName="composite" presStyleCnt="0"/>
      <dgm:spPr/>
    </dgm:pt>
    <dgm:pt modelId="{FBD884A7-FABF-43B5-9835-19E2DD672974}" type="pres">
      <dgm:prSet presAssocID="{8EED5CE0-3FC1-42F2-BF69-4F61894BD641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B9DDFEE1-279B-4C70-B203-74266F239A21}" type="pres">
      <dgm:prSet presAssocID="{8EED5CE0-3FC1-42F2-BF69-4F61894BD641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</dgm:pt>
    <dgm:pt modelId="{3DA591FF-DF54-4DD3-86A7-44426EEFDF38}" type="pres">
      <dgm:prSet presAssocID="{8EED5CE0-3FC1-42F2-BF69-4F61894BD641}" presName="Accent" presStyleLbl="parChTrans1D1" presStyleIdx="1" presStyleCnt="3"/>
      <dgm:spPr/>
    </dgm:pt>
    <dgm:pt modelId="{C0FC37DE-1117-4F5E-AB8D-135E46EF4D36}" type="pres">
      <dgm:prSet presAssocID="{8EED5CE0-3FC1-42F2-BF69-4F61894BD641}" presName="Child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030B73CE-5586-46DC-A2F8-F2CC67703B40}" type="pres">
      <dgm:prSet presAssocID="{D469AC12-03A0-4A18-8D4D-36DE2217AB9F}" presName="sibTrans" presStyleCnt="0"/>
      <dgm:spPr/>
    </dgm:pt>
    <dgm:pt modelId="{37E8A468-DD55-440D-B010-BE7137D0AED1}" type="pres">
      <dgm:prSet presAssocID="{A535DAB6-E8D3-40E8-99BD-32F5B3084246}" presName="composite" presStyleCnt="0"/>
      <dgm:spPr/>
    </dgm:pt>
    <dgm:pt modelId="{A4F01223-4EAD-4DC8-A7EB-5684E92528B6}" type="pres">
      <dgm:prSet presAssocID="{A535DAB6-E8D3-40E8-99BD-32F5B3084246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94B25A48-994C-4277-8F77-403631F08C2B}" type="pres">
      <dgm:prSet presAssocID="{A535DAB6-E8D3-40E8-99BD-32F5B3084246}" presName="Parent" presStyleLbl="alignNode1" presStyleIdx="2" presStyleCnt="3" custLinFactNeighborY="-3839">
        <dgm:presLayoutVars>
          <dgm:chMax val="3"/>
          <dgm:chPref val="3"/>
          <dgm:bulletEnabled val="1"/>
        </dgm:presLayoutVars>
      </dgm:prSet>
      <dgm:spPr/>
    </dgm:pt>
    <dgm:pt modelId="{5D2FDBD7-1295-4A8A-BF5D-507C55B53442}" type="pres">
      <dgm:prSet presAssocID="{A535DAB6-E8D3-40E8-99BD-32F5B3084246}" presName="Accent" presStyleLbl="parChTrans1D1" presStyleIdx="2" presStyleCnt="3"/>
      <dgm:spPr/>
    </dgm:pt>
    <dgm:pt modelId="{D73B766D-0C19-440A-99BD-7AA7A38F286A}" type="pres">
      <dgm:prSet presAssocID="{A535DAB6-E8D3-40E8-99BD-32F5B3084246}" presName="Child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931E7A00-CD58-4112-B323-D45A41C2572B}" type="presOf" srcId="{8911D27C-37A7-4913-9387-DAC5E520AA7E}" destId="{B96C2BB2-5C14-428F-82AF-6C8561B2149E}" srcOrd="0" destOrd="0" presId="urn:microsoft.com/office/officeart/2011/layout/TabList"/>
    <dgm:cxn modelId="{417D1A1B-B511-4E40-BF6A-42A9FD4AF7F6}" srcId="{880F7FCE-2476-458A-950F-DCED8E10CF89}" destId="{A535DAB6-E8D3-40E8-99BD-32F5B3084246}" srcOrd="2" destOrd="0" parTransId="{26F51683-87EC-4CCE-A202-5C7CA8C591C3}" sibTransId="{B823D95C-D877-4375-AED8-A0DABB6B12D9}"/>
    <dgm:cxn modelId="{B02F212C-1E09-4DB1-A327-80628BDD386E}" srcId="{8911D27C-37A7-4913-9387-DAC5E520AA7E}" destId="{F0FB8A6B-0480-41A7-BAF2-45F943DFCC38}" srcOrd="1" destOrd="0" parTransId="{591C8289-93C9-49B8-96CE-B2F4BC0E2E90}" sibTransId="{8AF68CB6-63D3-4848-9AF7-5905C5D3D3C1}"/>
    <dgm:cxn modelId="{12B6AF68-8200-497C-80F1-EF28A4225854}" srcId="{A535DAB6-E8D3-40E8-99BD-32F5B3084246}" destId="{3849822A-9331-4B6C-8621-8BF0984A2A60}" srcOrd="0" destOrd="0" parTransId="{917E5045-3282-47BD-AABE-E82474463282}" sibTransId="{C5B38140-4775-4ED5-91ED-854603008E8A}"/>
    <dgm:cxn modelId="{ACC6BE51-5B08-4D3D-88B3-82F51E7CF255}" srcId="{8911D27C-37A7-4913-9387-DAC5E520AA7E}" destId="{5BD0534C-C29E-4937-84E4-0DF47C7D6A53}" srcOrd="2" destOrd="0" parTransId="{D49963A8-2E26-40D7-9050-092D9B155C8F}" sibTransId="{E1EA7B01-AC68-4F53-A345-B1F6166B4AD6}"/>
    <dgm:cxn modelId="{0BCDEA58-877B-43FE-87A4-1FCB4679CDBC}" type="presOf" srcId="{E3168CF7-1555-470F-9A5B-0CE2FAB7FA0A}" destId="{676F6DE2-8F04-40D9-896F-F3FC8CD2973B}" srcOrd="0" destOrd="0" presId="urn:microsoft.com/office/officeart/2011/layout/TabList"/>
    <dgm:cxn modelId="{2FBC297B-750A-4380-A479-8DBE0B204B02}" srcId="{8EED5CE0-3FC1-42F2-BF69-4F61894BD641}" destId="{8815BCA7-3EC7-4704-96D7-C79FAD1907B8}" srcOrd="2" destOrd="0" parTransId="{9CE7E653-6BC9-4C43-AAD9-07A8D8239D83}" sibTransId="{3DD6FF31-2A48-416D-878D-15E6C7D709E9}"/>
    <dgm:cxn modelId="{B51FBE82-80CF-49C8-8D57-BDFA64E242E7}" type="presOf" srcId="{7B95ACB9-16D4-4898-92A7-E8752384487B}" destId="{C0FC37DE-1117-4F5E-AB8D-135E46EF4D36}" srcOrd="0" destOrd="0" presId="urn:microsoft.com/office/officeart/2011/layout/TabList"/>
    <dgm:cxn modelId="{27404484-E110-4634-8521-26738EB78862}" srcId="{8EED5CE0-3FC1-42F2-BF69-4F61894BD641}" destId="{D26378F3-0AD0-4D23-B6C2-E3590A35EC0F}" srcOrd="0" destOrd="0" parTransId="{99E1F08B-2B94-4E74-A3E5-3AF606B16E99}" sibTransId="{A18E32F4-0FF9-44A7-B610-5235C88BBC08}"/>
    <dgm:cxn modelId="{A0340094-D798-4943-BBB2-E97490445226}" type="presOf" srcId="{F0FB8A6B-0480-41A7-BAF2-45F943DFCC38}" destId="{E6054704-9247-4228-9924-862CB43512F9}" srcOrd="0" destOrd="0" presId="urn:microsoft.com/office/officeart/2011/layout/TabList"/>
    <dgm:cxn modelId="{53C7A49E-00CB-463D-BC2E-F65FE5D41D87}" type="presOf" srcId="{8815BCA7-3EC7-4704-96D7-C79FAD1907B8}" destId="{C0FC37DE-1117-4F5E-AB8D-135E46EF4D36}" srcOrd="0" destOrd="1" presId="urn:microsoft.com/office/officeart/2011/layout/TabList"/>
    <dgm:cxn modelId="{86A15A9F-86DC-44B1-AC94-39903E90FA22}" type="presOf" srcId="{8EED5CE0-3FC1-42F2-BF69-4F61894BD641}" destId="{B9DDFEE1-279B-4C70-B203-74266F239A21}" srcOrd="0" destOrd="0" presId="urn:microsoft.com/office/officeart/2011/layout/TabList"/>
    <dgm:cxn modelId="{E1B5E9A6-C2C6-4106-9A1D-03EC142A6ED7}" type="presOf" srcId="{5BD0534C-C29E-4937-84E4-0DF47C7D6A53}" destId="{E6054704-9247-4228-9924-862CB43512F9}" srcOrd="0" destOrd="1" presId="urn:microsoft.com/office/officeart/2011/layout/TabList"/>
    <dgm:cxn modelId="{473D2CAA-E1CD-42EC-B80C-282B8D7B51F2}" srcId="{8EED5CE0-3FC1-42F2-BF69-4F61894BD641}" destId="{0AFFB457-BFE5-4824-8F10-15454292BFB8}" srcOrd="3" destOrd="0" parTransId="{FEBDF195-7205-4C6D-9C0F-504974D701CB}" sibTransId="{7C94C571-D4C5-4BC3-BAC3-6BC7B145A8CB}"/>
    <dgm:cxn modelId="{027CB8AC-A2F0-4E99-AD37-1882A7E8202B}" type="presOf" srcId="{D10347D0-0896-4264-8CE7-76E905D57752}" destId="{D73B766D-0C19-440A-99BD-7AA7A38F286A}" srcOrd="0" destOrd="0" presId="urn:microsoft.com/office/officeart/2011/layout/TabList"/>
    <dgm:cxn modelId="{238E7FB1-A042-418E-AF39-CEA686ACA18C}" type="presOf" srcId="{0AFFB457-BFE5-4824-8F10-15454292BFB8}" destId="{C0FC37DE-1117-4F5E-AB8D-135E46EF4D36}" srcOrd="0" destOrd="2" presId="urn:microsoft.com/office/officeart/2011/layout/TabList"/>
    <dgm:cxn modelId="{FFF71AB9-166E-4968-A354-C7487AC40DBA}" type="presOf" srcId="{D26378F3-0AD0-4D23-B6C2-E3590A35EC0F}" destId="{FBD884A7-FABF-43B5-9835-19E2DD672974}" srcOrd="0" destOrd="0" presId="urn:microsoft.com/office/officeart/2011/layout/TabList"/>
    <dgm:cxn modelId="{1B8E5AC4-FA55-40BA-BCC5-D53AE52953E8}" srcId="{8911D27C-37A7-4913-9387-DAC5E520AA7E}" destId="{E3168CF7-1555-470F-9A5B-0CE2FAB7FA0A}" srcOrd="0" destOrd="0" parTransId="{7DE9D062-135C-471F-B4F3-0189BFC1671F}" sibTransId="{75FE7FD7-BD60-4047-8EA7-09E81724AD2A}"/>
    <dgm:cxn modelId="{08E14DCA-C9BA-4CF1-87B1-8B1F7A4ED7A8}" type="presOf" srcId="{880F7FCE-2476-458A-950F-DCED8E10CF89}" destId="{9A2C19A1-687F-4EDB-82CE-AA80A83AB7F8}" srcOrd="0" destOrd="0" presId="urn:microsoft.com/office/officeart/2011/layout/TabList"/>
    <dgm:cxn modelId="{0BFE41CD-4BDD-4E0B-BFDC-4598D79CD534}" srcId="{880F7FCE-2476-458A-950F-DCED8E10CF89}" destId="{8911D27C-37A7-4913-9387-DAC5E520AA7E}" srcOrd="0" destOrd="0" parTransId="{4A1ED74D-1EF0-476E-99DB-F5F13E6FC8E4}" sibTransId="{1F906198-1EB1-487A-8A4D-49AB9D4EED98}"/>
    <dgm:cxn modelId="{389C13DB-8A0C-4C1C-A1EC-3312E5A2578F}" srcId="{8EED5CE0-3FC1-42F2-BF69-4F61894BD641}" destId="{7B95ACB9-16D4-4898-92A7-E8752384487B}" srcOrd="1" destOrd="0" parTransId="{237AA438-925B-48A8-A1F5-141A5F1B7DDD}" sibTransId="{A8712880-F6CE-44F4-AE2A-D19939707370}"/>
    <dgm:cxn modelId="{555757E4-0970-4F6C-88BC-D2C4C05C2237}" srcId="{A535DAB6-E8D3-40E8-99BD-32F5B3084246}" destId="{D10347D0-0896-4264-8CE7-76E905D57752}" srcOrd="1" destOrd="0" parTransId="{CE9DEA73-A81F-43BD-B287-142F22F8A3BF}" sibTransId="{E19F7F56-D3DE-4E96-AA1F-99F69F388E5E}"/>
    <dgm:cxn modelId="{3650DDEB-8E81-4102-8C4D-7FB551AA290D}" type="presOf" srcId="{A535DAB6-E8D3-40E8-99BD-32F5B3084246}" destId="{94B25A48-994C-4277-8F77-403631F08C2B}" srcOrd="0" destOrd="0" presId="urn:microsoft.com/office/officeart/2011/layout/TabList"/>
    <dgm:cxn modelId="{E52732F3-7EE7-43F2-BAAA-61037B5E3838}" srcId="{880F7FCE-2476-458A-950F-DCED8E10CF89}" destId="{8EED5CE0-3FC1-42F2-BF69-4F61894BD641}" srcOrd="1" destOrd="0" parTransId="{F9423384-411C-4033-B8B5-2F26A0102729}" sibTransId="{D469AC12-03A0-4A18-8D4D-36DE2217AB9F}"/>
    <dgm:cxn modelId="{1E3F72F4-7726-44BE-B2F8-EAC00DD53D08}" type="presOf" srcId="{3849822A-9331-4B6C-8621-8BF0984A2A60}" destId="{A4F01223-4EAD-4DC8-A7EB-5684E92528B6}" srcOrd="0" destOrd="0" presId="urn:microsoft.com/office/officeart/2011/layout/TabList"/>
    <dgm:cxn modelId="{257A8211-AB0F-412C-BDBB-AB2C5C468FB3}" type="presParOf" srcId="{9A2C19A1-687F-4EDB-82CE-AA80A83AB7F8}" destId="{7FA46B38-8E3C-45E4-AEAE-0883D5A4B609}" srcOrd="0" destOrd="0" presId="urn:microsoft.com/office/officeart/2011/layout/TabList"/>
    <dgm:cxn modelId="{56ACCE8E-FE9A-4806-B0CD-821FBA30C3D7}" type="presParOf" srcId="{7FA46B38-8E3C-45E4-AEAE-0883D5A4B609}" destId="{676F6DE2-8F04-40D9-896F-F3FC8CD2973B}" srcOrd="0" destOrd="0" presId="urn:microsoft.com/office/officeart/2011/layout/TabList"/>
    <dgm:cxn modelId="{8B60560E-6EFB-40B7-9B6D-4E45DA48338B}" type="presParOf" srcId="{7FA46B38-8E3C-45E4-AEAE-0883D5A4B609}" destId="{B96C2BB2-5C14-428F-82AF-6C8561B2149E}" srcOrd="1" destOrd="0" presId="urn:microsoft.com/office/officeart/2011/layout/TabList"/>
    <dgm:cxn modelId="{FF59381C-BF6E-4823-8A25-68EAB6E482A8}" type="presParOf" srcId="{7FA46B38-8E3C-45E4-AEAE-0883D5A4B609}" destId="{36A7F94D-FDAA-4D4E-862F-856575B0B288}" srcOrd="2" destOrd="0" presId="urn:microsoft.com/office/officeart/2011/layout/TabList"/>
    <dgm:cxn modelId="{65FCCCD2-A9DD-4DBF-8199-5CD92E4D4B5E}" type="presParOf" srcId="{9A2C19A1-687F-4EDB-82CE-AA80A83AB7F8}" destId="{E6054704-9247-4228-9924-862CB43512F9}" srcOrd="1" destOrd="0" presId="urn:microsoft.com/office/officeart/2011/layout/TabList"/>
    <dgm:cxn modelId="{F7DC31B8-5962-49C6-AFC0-30E2C761A721}" type="presParOf" srcId="{9A2C19A1-687F-4EDB-82CE-AA80A83AB7F8}" destId="{28EB8195-6621-43C6-A133-6878DA2968C7}" srcOrd="2" destOrd="0" presId="urn:microsoft.com/office/officeart/2011/layout/TabList"/>
    <dgm:cxn modelId="{C2163CD2-CD0A-46A0-A51A-C778BA2FDFF2}" type="presParOf" srcId="{9A2C19A1-687F-4EDB-82CE-AA80A83AB7F8}" destId="{E371C9C9-689C-4FFB-8944-B42AE76C8D53}" srcOrd="3" destOrd="0" presId="urn:microsoft.com/office/officeart/2011/layout/TabList"/>
    <dgm:cxn modelId="{828C7C1B-F48B-414C-9D9E-45A155A96CDF}" type="presParOf" srcId="{E371C9C9-689C-4FFB-8944-B42AE76C8D53}" destId="{FBD884A7-FABF-43B5-9835-19E2DD672974}" srcOrd="0" destOrd="0" presId="urn:microsoft.com/office/officeart/2011/layout/TabList"/>
    <dgm:cxn modelId="{0DFCF804-7781-4496-A725-565D0D77C6F0}" type="presParOf" srcId="{E371C9C9-689C-4FFB-8944-B42AE76C8D53}" destId="{B9DDFEE1-279B-4C70-B203-74266F239A21}" srcOrd="1" destOrd="0" presId="urn:microsoft.com/office/officeart/2011/layout/TabList"/>
    <dgm:cxn modelId="{6AE40BD0-DC9D-44F6-817E-498A9C2EB9EC}" type="presParOf" srcId="{E371C9C9-689C-4FFB-8944-B42AE76C8D53}" destId="{3DA591FF-DF54-4DD3-86A7-44426EEFDF38}" srcOrd="2" destOrd="0" presId="urn:microsoft.com/office/officeart/2011/layout/TabList"/>
    <dgm:cxn modelId="{256CF43C-50D2-4B76-A370-F1AF35D69F99}" type="presParOf" srcId="{9A2C19A1-687F-4EDB-82CE-AA80A83AB7F8}" destId="{C0FC37DE-1117-4F5E-AB8D-135E46EF4D36}" srcOrd="4" destOrd="0" presId="urn:microsoft.com/office/officeart/2011/layout/TabList"/>
    <dgm:cxn modelId="{E21E45C7-163F-4BE5-91F8-4912D148FFBD}" type="presParOf" srcId="{9A2C19A1-687F-4EDB-82CE-AA80A83AB7F8}" destId="{030B73CE-5586-46DC-A2F8-F2CC67703B40}" srcOrd="5" destOrd="0" presId="urn:microsoft.com/office/officeart/2011/layout/TabList"/>
    <dgm:cxn modelId="{615FF3E6-BEC5-4765-AD15-239441BD9139}" type="presParOf" srcId="{9A2C19A1-687F-4EDB-82CE-AA80A83AB7F8}" destId="{37E8A468-DD55-440D-B010-BE7137D0AED1}" srcOrd="6" destOrd="0" presId="urn:microsoft.com/office/officeart/2011/layout/TabList"/>
    <dgm:cxn modelId="{EC9CDCF7-6EB9-4C7C-A29E-87CF0373B589}" type="presParOf" srcId="{37E8A468-DD55-440D-B010-BE7137D0AED1}" destId="{A4F01223-4EAD-4DC8-A7EB-5684E92528B6}" srcOrd="0" destOrd="0" presId="urn:microsoft.com/office/officeart/2011/layout/TabList"/>
    <dgm:cxn modelId="{C8884681-48DB-4FB1-9B13-4059E4CA2130}" type="presParOf" srcId="{37E8A468-DD55-440D-B010-BE7137D0AED1}" destId="{94B25A48-994C-4277-8F77-403631F08C2B}" srcOrd="1" destOrd="0" presId="urn:microsoft.com/office/officeart/2011/layout/TabList"/>
    <dgm:cxn modelId="{8700B2AC-70CE-4D73-8AC7-F885A62C1C6F}" type="presParOf" srcId="{37E8A468-DD55-440D-B010-BE7137D0AED1}" destId="{5D2FDBD7-1295-4A8A-BF5D-507C55B53442}" srcOrd="2" destOrd="0" presId="urn:microsoft.com/office/officeart/2011/layout/TabList"/>
    <dgm:cxn modelId="{4B5EBAE8-F8D5-49FB-B207-915B6E4D29E6}" type="presParOf" srcId="{9A2C19A1-687F-4EDB-82CE-AA80A83AB7F8}" destId="{D73B766D-0C19-440A-99BD-7AA7A38F286A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F243FB-7D03-42FC-8FEE-7487D89B4B8B}" type="doc">
      <dgm:prSet loTypeId="urn:microsoft.com/office/officeart/2005/8/layout/hierarchy3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lv-LV"/>
        </a:p>
      </dgm:t>
    </dgm:pt>
    <dgm:pt modelId="{8A03C8B6-8BC6-4714-8FAD-B912C7BB6207}">
      <dgm:prSet phldrT="[Text]" custT="1"/>
      <dgm:spPr/>
      <dgm:t>
        <a:bodyPr/>
        <a:lstStyle/>
        <a:p>
          <a:pPr algn="ctr"/>
          <a:r>
            <a:rPr lang="en-GB" sz="1200" b="1" noProof="0" err="1">
              <a:latin typeface="Verdana" panose="020B0604030504040204" pitchFamily="34" charset="0"/>
              <a:ea typeface="Verdana" panose="020B0604030504040204" pitchFamily="34" charset="0"/>
            </a:rPr>
            <a:t>Ilgtspēju</a:t>
          </a:r>
          <a:r>
            <a:rPr lang="en-GB" sz="1200" b="1" noProof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200" b="1" noProof="0" err="1">
              <a:latin typeface="Verdana" panose="020B0604030504040204" pitchFamily="34" charset="0"/>
              <a:ea typeface="Verdana" panose="020B0604030504040204" pitchFamily="34" charset="0"/>
            </a:rPr>
            <a:t>sekmējošais</a:t>
          </a:r>
          <a:r>
            <a:rPr lang="en-GB" sz="1200" b="1" noProof="0">
              <a:latin typeface="Verdana" panose="020B0604030504040204" pitchFamily="34" charset="0"/>
              <a:ea typeface="Verdana" panose="020B0604030504040204" pitchFamily="34" charset="0"/>
            </a:rPr>
            <a:t> ienākumu </a:t>
          </a:r>
          <a:r>
            <a:rPr lang="en-GB" sz="1200" b="1" noProof="0" err="1">
              <a:latin typeface="Verdana" panose="020B0604030504040204" pitchFamily="34" charset="0"/>
              <a:ea typeface="Verdana" panose="020B0604030504040204" pitchFamily="34" charset="0"/>
            </a:rPr>
            <a:t>pamatatbalsts</a:t>
          </a:r>
          <a:r>
            <a:rPr lang="en-GB" sz="1200" b="1" noProof="0">
              <a:latin typeface="Verdana" panose="020B0604030504040204" pitchFamily="34" charset="0"/>
              <a:ea typeface="Verdana" panose="020B0604030504040204" pitchFamily="34" charset="0"/>
            </a:rPr>
            <a:t> (</a:t>
          </a:r>
          <a:r>
            <a:rPr lang="en-GB" sz="1200" b="1" noProof="0" err="1">
              <a:latin typeface="Verdana" panose="020B0604030504040204" pitchFamily="34" charset="0"/>
              <a:ea typeface="Verdana" panose="020B0604030504040204" pitchFamily="34" charset="0"/>
            </a:rPr>
            <a:t>ISIP</a:t>
          </a:r>
          <a:r>
            <a:rPr lang="en-GB" sz="1200" b="1" noProof="0">
              <a:latin typeface="Verdana" panose="020B0604030504040204" pitchFamily="34" charset="0"/>
              <a:ea typeface="Verdana" panose="020B0604030504040204" pitchFamily="34" charset="0"/>
            </a:rPr>
            <a:t>)</a:t>
          </a:r>
          <a:r>
            <a:rPr lang="lv-LV" sz="1200" b="0" noProof="0">
              <a:latin typeface="Verdana" panose="020B0604030504040204" pitchFamily="34" charset="0"/>
              <a:ea typeface="Verdana" panose="020B0604030504040204" pitchFamily="34" charset="0"/>
            </a:rPr>
            <a:t>:</a:t>
          </a:r>
        </a:p>
        <a:p>
          <a:pPr algn="l"/>
          <a:r>
            <a:rPr lang="lv-LV" sz="1200" b="0" noProof="0">
              <a:latin typeface="Verdana" panose="020B0604030504040204" pitchFamily="34" charset="0"/>
              <a:ea typeface="Verdana" panose="020B0604030504040204" pitchFamily="34" charset="0"/>
            </a:rPr>
            <a:t>Kultūraugu sējumu platības </a:t>
          </a:r>
        </a:p>
        <a:p>
          <a:pPr algn="l"/>
          <a:r>
            <a:rPr lang="en-US" sz="1200" b="0" noProof="0">
              <a:latin typeface="Verdana" panose="020B0604030504040204" pitchFamily="34" charset="0"/>
              <a:ea typeface="Verdana" panose="020B0604030504040204" pitchFamily="34" charset="0"/>
            </a:rPr>
            <a:t>– </a:t>
          </a:r>
          <a:r>
            <a:rPr lang="en-US" sz="1200" b="1" noProof="0">
              <a:latin typeface="Verdana" panose="020B0604030504040204" pitchFamily="34" charset="0"/>
              <a:ea typeface="Verdana" panose="020B0604030504040204" pitchFamily="34" charset="0"/>
            </a:rPr>
            <a:t>48 </a:t>
          </a:r>
          <a:r>
            <a:rPr lang="lv-LV" sz="1200" b="1" noProof="0">
              <a:latin typeface="Verdana" panose="020B0604030504040204" pitchFamily="34" charset="0"/>
              <a:ea typeface="Verdana" panose="020B0604030504040204" pitchFamily="34" charset="0"/>
            </a:rPr>
            <a:t>mainīgie lielumi</a:t>
          </a:r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D11B812-EBA8-4726-BBB0-F5F22C7AD99B}" type="parTrans" cxnId="{970FC5C0-17FC-4208-81F9-9EB1DACF181C}">
      <dgm:prSet/>
      <dgm:spPr/>
      <dgm:t>
        <a:bodyPr/>
        <a:lstStyle/>
        <a:p>
          <a:endParaRPr lang="lv-LV"/>
        </a:p>
      </dgm:t>
    </dgm:pt>
    <dgm:pt modelId="{79A636D4-7F37-4D4D-A569-3CBCA4E975D0}" type="sibTrans" cxnId="{970FC5C0-17FC-4208-81F9-9EB1DACF181C}">
      <dgm:prSet/>
      <dgm:spPr/>
      <dgm:t>
        <a:bodyPr/>
        <a:lstStyle/>
        <a:p>
          <a:endParaRPr lang="lv-LV"/>
        </a:p>
      </dgm:t>
    </dgm:pt>
    <dgm:pt modelId="{4276195C-52B8-49C2-B1C4-8D410889DA3F}">
      <dgm:prSet phldrT="[Text]" custT="1"/>
      <dgm:spPr/>
      <dgm:t>
        <a:bodyPr/>
        <a:lstStyle/>
        <a:p>
          <a:pPr algn="ctr"/>
          <a:r>
            <a:rPr lang="en-GB" sz="1200" b="1" noProof="0">
              <a:latin typeface="Verdana" panose="020B0604030504040204" pitchFamily="34" charset="0"/>
              <a:ea typeface="Verdana" panose="020B0604030504040204" pitchFamily="34" charset="0"/>
            </a:rPr>
            <a:t>L</a:t>
          </a:r>
          <a:r>
            <a:rPr lang="lv-LV" sz="1200" b="1" noProof="0">
              <a:latin typeface="Verdana" panose="020B0604030504040204" pitchFamily="34" charset="0"/>
              <a:ea typeface="Verdana" panose="020B0604030504040204" pitchFamily="34" charset="0"/>
            </a:rPr>
            <a:t>auku attīstības pasākumi:</a:t>
          </a:r>
        </a:p>
        <a:p>
          <a:pPr algn="l"/>
          <a:r>
            <a:rPr lang="lv-LV" sz="1200" b="0" noProof="0">
              <a:latin typeface="Verdana" panose="020B0604030504040204" pitchFamily="34" charset="0"/>
              <a:ea typeface="Verdana" panose="020B0604030504040204" pitchFamily="34" charset="0"/>
            </a:rPr>
            <a:t>i</a:t>
          </a:r>
          <a:r>
            <a:rPr lang="lv-LV" sz="1200" err="1">
              <a:latin typeface="Verdana" panose="020B0604030504040204" pitchFamily="34" charset="0"/>
              <a:ea typeface="Verdana" panose="020B0604030504040204" pitchFamily="34" charset="0"/>
            </a:rPr>
            <a:t>nformācija</a:t>
          </a:r>
          <a:r>
            <a:rPr lang="lv-LV" sz="1200">
              <a:latin typeface="Verdana" panose="020B0604030504040204" pitchFamily="34" charset="0"/>
              <a:ea typeface="Verdana" panose="020B0604030504040204" pitchFamily="34" charset="0"/>
            </a:rPr>
            <a:t> par atbalsta pasākumu ietvaros apmaksātiem projektiem 3 gadu periodā</a:t>
          </a:r>
          <a:r>
            <a:rPr lang="en-US" sz="1200" b="0" noProof="0">
              <a:latin typeface="Verdana" panose="020B0604030504040204" pitchFamily="34" charset="0"/>
              <a:ea typeface="Verdana" panose="020B0604030504040204" pitchFamily="34" charset="0"/>
            </a:rPr>
            <a:t>  – </a:t>
          </a:r>
          <a:r>
            <a:rPr lang="en-US" sz="1200" b="1" noProof="0">
              <a:latin typeface="Verdana" panose="020B0604030504040204" pitchFamily="34" charset="0"/>
              <a:ea typeface="Verdana" panose="020B0604030504040204" pitchFamily="34" charset="0"/>
            </a:rPr>
            <a:t>1</a:t>
          </a:r>
          <a:r>
            <a:rPr lang="lv-LV" sz="1200" b="1" noProof="0">
              <a:latin typeface="Verdana" panose="020B0604030504040204" pitchFamily="34" charset="0"/>
              <a:ea typeface="Verdana" panose="020B0604030504040204" pitchFamily="34" charset="0"/>
            </a:rPr>
            <a:t>8</a:t>
          </a:r>
          <a:r>
            <a:rPr lang="en-US" sz="1200" b="1" noProof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lv-LV" sz="1200" b="1" noProof="0">
              <a:latin typeface="Verdana" panose="020B0604030504040204" pitchFamily="34" charset="0"/>
              <a:ea typeface="Verdana" panose="020B0604030504040204" pitchFamily="34" charset="0"/>
            </a:rPr>
            <a:t>mainīgie lielumi</a:t>
          </a:r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A524AB0-5309-42A5-98FA-F62E32C7892A}" type="parTrans" cxnId="{51CE443F-FFE0-4B8C-99B5-CBC4276D489F}">
      <dgm:prSet/>
      <dgm:spPr/>
      <dgm:t>
        <a:bodyPr/>
        <a:lstStyle/>
        <a:p>
          <a:endParaRPr lang="lv-LV"/>
        </a:p>
      </dgm:t>
    </dgm:pt>
    <dgm:pt modelId="{F625DE2A-35F0-4D68-9E47-B3818E24893D}" type="sibTrans" cxnId="{51CE443F-FFE0-4B8C-99B5-CBC4276D489F}">
      <dgm:prSet/>
      <dgm:spPr/>
      <dgm:t>
        <a:bodyPr/>
        <a:lstStyle/>
        <a:p>
          <a:endParaRPr lang="lv-LV"/>
        </a:p>
      </dgm:t>
    </dgm:pt>
    <dgm:pt modelId="{82A87AB7-B34A-458C-9293-9F4479A97434}">
      <dgm:prSet phldrT="[Text]" custT="1"/>
      <dgm:spPr/>
      <dgm:t>
        <a:bodyPr/>
        <a:lstStyle/>
        <a:p>
          <a:r>
            <a:rPr lang="lv-LV" sz="2400" b="1" noProof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lv-LV" sz="1800" b="0" noProof="0">
              <a:latin typeface="Verdana" panose="020B0604030504040204" pitchFamily="34" charset="0"/>
              <a:ea typeface="Verdana" panose="020B0604030504040204" pitchFamily="34" charset="0"/>
            </a:rPr>
            <a:t>Integrētā administrēšanas un kontroles sistēma</a:t>
          </a:r>
          <a:endParaRPr lang="en-US" sz="2400" b="1" noProof="0"/>
        </a:p>
      </dgm:t>
    </dgm:pt>
    <dgm:pt modelId="{8E1EC61E-AB4C-4138-97AA-2FC9530DDA04}" type="sibTrans" cxnId="{C5004573-EEEB-4073-86E8-5B039630E986}">
      <dgm:prSet/>
      <dgm:spPr/>
      <dgm:t>
        <a:bodyPr/>
        <a:lstStyle/>
        <a:p>
          <a:endParaRPr lang="lv-LV"/>
        </a:p>
      </dgm:t>
    </dgm:pt>
    <dgm:pt modelId="{EEF133FB-38DC-44FB-A485-6C50396E7EEA}" type="parTrans" cxnId="{C5004573-EEEB-4073-86E8-5B039630E986}">
      <dgm:prSet/>
      <dgm:spPr/>
      <dgm:t>
        <a:bodyPr/>
        <a:lstStyle/>
        <a:p>
          <a:endParaRPr lang="lv-LV"/>
        </a:p>
      </dgm:t>
    </dgm:pt>
    <dgm:pt modelId="{482A6708-A6D5-46F4-932C-82A33D07851F}">
      <dgm:prSet phldrT="[Text]" custT="1"/>
      <dgm:spPr/>
      <dgm:t>
        <a:bodyPr/>
        <a:lstStyle/>
        <a:p>
          <a:pPr algn="ctr"/>
          <a:r>
            <a:rPr lang="lv-LV" sz="1200" b="1">
              <a:latin typeface="Verdana" panose="020B0604030504040204" pitchFamily="34" charset="0"/>
              <a:ea typeface="Verdana" panose="020B0604030504040204" pitchFamily="34" charset="0"/>
            </a:rPr>
            <a:t>Ekoloģiski nozīmīgas platības (</a:t>
          </a:r>
          <a:r>
            <a:rPr lang="lv-LV" sz="1200" b="1" err="1">
              <a:latin typeface="Verdana" panose="020B0604030504040204" pitchFamily="34" charset="0"/>
              <a:ea typeface="Verdana" panose="020B0604030504040204" pitchFamily="34" charset="0"/>
            </a:rPr>
            <a:t>ENP</a:t>
          </a:r>
          <a:r>
            <a:rPr lang="lv-LV" sz="1200" b="1">
              <a:latin typeface="Verdana" panose="020B0604030504040204" pitchFamily="34" charset="0"/>
              <a:ea typeface="Verdana" panose="020B0604030504040204" pitchFamily="34" charset="0"/>
            </a:rPr>
            <a:t>):</a:t>
          </a:r>
        </a:p>
        <a:p>
          <a:pPr algn="just"/>
          <a:r>
            <a:rPr lang="lv-LV" sz="1200">
              <a:latin typeface="Verdana" panose="020B0604030504040204" pitchFamily="34" charset="0"/>
              <a:ea typeface="Verdana" panose="020B0604030504040204" pitchFamily="34" charset="0"/>
            </a:rPr>
            <a:t> - </a:t>
          </a:r>
          <a:r>
            <a:rPr lang="lv-LV" sz="1200" b="1">
              <a:latin typeface="Verdana" panose="020B0604030504040204" pitchFamily="34" charset="0"/>
              <a:ea typeface="Verdana" panose="020B0604030504040204" pitchFamily="34" charset="0"/>
            </a:rPr>
            <a:t>2 mainīgie lielumi</a:t>
          </a:r>
        </a:p>
      </dgm:t>
    </dgm:pt>
    <dgm:pt modelId="{21639B70-C853-45F4-814C-CED6CB9B324D}" type="parTrans" cxnId="{F1D6D334-0FB8-4CA9-92F1-78B2BB314594}">
      <dgm:prSet/>
      <dgm:spPr/>
      <dgm:t>
        <a:bodyPr/>
        <a:lstStyle/>
        <a:p>
          <a:endParaRPr lang="en-GB"/>
        </a:p>
      </dgm:t>
    </dgm:pt>
    <dgm:pt modelId="{EFB4ADB8-7A34-481F-A28A-2488DF51701F}" type="sibTrans" cxnId="{F1D6D334-0FB8-4CA9-92F1-78B2BB314594}">
      <dgm:prSet/>
      <dgm:spPr/>
      <dgm:t>
        <a:bodyPr/>
        <a:lstStyle/>
        <a:p>
          <a:endParaRPr lang="en-GB"/>
        </a:p>
      </dgm:t>
    </dgm:pt>
    <dgm:pt modelId="{CD9E7374-B303-4946-A895-AA9C48A17011}" type="pres">
      <dgm:prSet presAssocID="{70F243FB-7D03-42FC-8FEE-7487D89B4B8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C797CB0-0D2D-4BD2-B3D2-50796A4EA127}" type="pres">
      <dgm:prSet presAssocID="{82A87AB7-B34A-458C-9293-9F4479A97434}" presName="root" presStyleCnt="0"/>
      <dgm:spPr/>
    </dgm:pt>
    <dgm:pt modelId="{D404DC6D-4ADC-422F-8349-17DDFC0D200A}" type="pres">
      <dgm:prSet presAssocID="{82A87AB7-B34A-458C-9293-9F4479A97434}" presName="rootComposite" presStyleCnt="0"/>
      <dgm:spPr/>
    </dgm:pt>
    <dgm:pt modelId="{95BF9568-FE43-4722-AC4D-802AD6BC0346}" type="pres">
      <dgm:prSet presAssocID="{82A87AB7-B34A-458C-9293-9F4479A97434}" presName="rootText" presStyleLbl="node1" presStyleIdx="0" presStyleCnt="1" custScaleX="237545" custScaleY="101507" custLinFactNeighborX="-4078" custLinFactNeighborY="-33"/>
      <dgm:spPr/>
    </dgm:pt>
    <dgm:pt modelId="{A219C7D8-B043-465D-8BC8-744363D205AC}" type="pres">
      <dgm:prSet presAssocID="{82A87AB7-B34A-458C-9293-9F4479A97434}" presName="rootConnector" presStyleLbl="node1" presStyleIdx="0" presStyleCnt="1"/>
      <dgm:spPr/>
    </dgm:pt>
    <dgm:pt modelId="{83632757-469E-4F31-B38F-D68CC25B23B9}" type="pres">
      <dgm:prSet presAssocID="{82A87AB7-B34A-458C-9293-9F4479A97434}" presName="childShape" presStyleCnt="0"/>
      <dgm:spPr/>
    </dgm:pt>
    <dgm:pt modelId="{CFAB3CCD-D1DD-4C15-8932-2469E68E55F5}" type="pres">
      <dgm:prSet presAssocID="{3D11B812-EBA8-4726-BBB0-F5F22C7AD99B}" presName="Name13" presStyleLbl="parChTrans1D2" presStyleIdx="0" presStyleCnt="3"/>
      <dgm:spPr/>
    </dgm:pt>
    <dgm:pt modelId="{FD674C18-BEC0-4687-948B-9E097E3BDEC5}" type="pres">
      <dgm:prSet presAssocID="{8A03C8B6-8BC6-4714-8FAD-B912C7BB6207}" presName="childText" presStyleLbl="bgAcc1" presStyleIdx="0" presStyleCnt="3" custScaleX="262364" custScaleY="134686" custLinFactNeighborX="-1167" custLinFactNeighborY="933">
        <dgm:presLayoutVars>
          <dgm:bulletEnabled val="1"/>
        </dgm:presLayoutVars>
      </dgm:prSet>
      <dgm:spPr/>
    </dgm:pt>
    <dgm:pt modelId="{648D2371-193D-44B5-A2EA-D072728366BE}" type="pres">
      <dgm:prSet presAssocID="{4A524AB0-5309-42A5-98FA-F62E32C7892A}" presName="Name13" presStyleLbl="parChTrans1D2" presStyleIdx="1" presStyleCnt="3"/>
      <dgm:spPr/>
    </dgm:pt>
    <dgm:pt modelId="{5F29AAEF-12B1-4155-8397-97956F99640C}" type="pres">
      <dgm:prSet presAssocID="{4276195C-52B8-49C2-B1C4-8D410889DA3F}" presName="childText" presStyleLbl="bgAcc1" presStyleIdx="1" presStyleCnt="3" custScaleX="262747" custScaleY="163734" custLinFactNeighborX="-777" custLinFactNeighborY="90">
        <dgm:presLayoutVars>
          <dgm:bulletEnabled val="1"/>
        </dgm:presLayoutVars>
      </dgm:prSet>
      <dgm:spPr/>
    </dgm:pt>
    <dgm:pt modelId="{216025E1-8FCA-4229-9993-0101A4D130AD}" type="pres">
      <dgm:prSet presAssocID="{21639B70-C853-45F4-814C-CED6CB9B324D}" presName="Name13" presStyleLbl="parChTrans1D2" presStyleIdx="2" presStyleCnt="3"/>
      <dgm:spPr/>
    </dgm:pt>
    <dgm:pt modelId="{2E352D51-F500-41C7-B758-44AF0D798020}" type="pres">
      <dgm:prSet presAssocID="{482A6708-A6D5-46F4-932C-82A33D07851F}" presName="childText" presStyleLbl="bgAcc1" presStyleIdx="2" presStyleCnt="3" custScaleX="258825">
        <dgm:presLayoutVars>
          <dgm:bulletEnabled val="1"/>
        </dgm:presLayoutVars>
      </dgm:prSet>
      <dgm:spPr/>
    </dgm:pt>
  </dgm:ptLst>
  <dgm:cxnLst>
    <dgm:cxn modelId="{F1D6D334-0FB8-4CA9-92F1-78B2BB314594}" srcId="{82A87AB7-B34A-458C-9293-9F4479A97434}" destId="{482A6708-A6D5-46F4-932C-82A33D07851F}" srcOrd="2" destOrd="0" parTransId="{21639B70-C853-45F4-814C-CED6CB9B324D}" sibTransId="{EFB4ADB8-7A34-481F-A28A-2488DF51701F}"/>
    <dgm:cxn modelId="{51CE443F-FFE0-4B8C-99B5-CBC4276D489F}" srcId="{82A87AB7-B34A-458C-9293-9F4479A97434}" destId="{4276195C-52B8-49C2-B1C4-8D410889DA3F}" srcOrd="1" destOrd="0" parTransId="{4A524AB0-5309-42A5-98FA-F62E32C7892A}" sibTransId="{F625DE2A-35F0-4D68-9E47-B3818E24893D}"/>
    <dgm:cxn modelId="{29A1716F-DC44-4C0F-934E-DCA32B795894}" type="presOf" srcId="{8A03C8B6-8BC6-4714-8FAD-B912C7BB6207}" destId="{FD674C18-BEC0-4687-948B-9E097E3BDEC5}" srcOrd="0" destOrd="0" presId="urn:microsoft.com/office/officeart/2005/8/layout/hierarchy3"/>
    <dgm:cxn modelId="{C5004573-EEEB-4073-86E8-5B039630E986}" srcId="{70F243FB-7D03-42FC-8FEE-7487D89B4B8B}" destId="{82A87AB7-B34A-458C-9293-9F4479A97434}" srcOrd="0" destOrd="0" parTransId="{EEF133FB-38DC-44FB-A485-6C50396E7EEA}" sibTransId="{8E1EC61E-AB4C-4138-97AA-2FC9530DDA04}"/>
    <dgm:cxn modelId="{8BCB7D59-07B4-444F-9A89-4598A287F4FD}" type="presOf" srcId="{3D11B812-EBA8-4726-BBB0-F5F22C7AD99B}" destId="{CFAB3CCD-D1DD-4C15-8932-2469E68E55F5}" srcOrd="0" destOrd="0" presId="urn:microsoft.com/office/officeart/2005/8/layout/hierarchy3"/>
    <dgm:cxn modelId="{F50AF079-794F-4931-8671-2D82F9B23495}" type="presOf" srcId="{82A87AB7-B34A-458C-9293-9F4479A97434}" destId="{95BF9568-FE43-4722-AC4D-802AD6BC0346}" srcOrd="0" destOrd="0" presId="urn:microsoft.com/office/officeart/2005/8/layout/hierarchy3"/>
    <dgm:cxn modelId="{4E118092-5031-44D8-A30D-ED47A2CBB935}" type="presOf" srcId="{82A87AB7-B34A-458C-9293-9F4479A97434}" destId="{A219C7D8-B043-465D-8BC8-744363D205AC}" srcOrd="1" destOrd="0" presId="urn:microsoft.com/office/officeart/2005/8/layout/hierarchy3"/>
    <dgm:cxn modelId="{17CE35B6-CB21-4739-9A5D-C00D50F9F113}" type="presOf" srcId="{70F243FB-7D03-42FC-8FEE-7487D89B4B8B}" destId="{CD9E7374-B303-4946-A895-AA9C48A17011}" srcOrd="0" destOrd="0" presId="urn:microsoft.com/office/officeart/2005/8/layout/hierarchy3"/>
    <dgm:cxn modelId="{970FC5C0-17FC-4208-81F9-9EB1DACF181C}" srcId="{82A87AB7-B34A-458C-9293-9F4479A97434}" destId="{8A03C8B6-8BC6-4714-8FAD-B912C7BB6207}" srcOrd="0" destOrd="0" parTransId="{3D11B812-EBA8-4726-BBB0-F5F22C7AD99B}" sibTransId="{79A636D4-7F37-4D4D-A569-3CBCA4E975D0}"/>
    <dgm:cxn modelId="{7D91E2C5-95D8-4683-9565-76FE2B76D3F7}" type="presOf" srcId="{4A524AB0-5309-42A5-98FA-F62E32C7892A}" destId="{648D2371-193D-44B5-A2EA-D072728366BE}" srcOrd="0" destOrd="0" presId="urn:microsoft.com/office/officeart/2005/8/layout/hierarchy3"/>
    <dgm:cxn modelId="{71DD9BC8-E4E7-42DD-B6A8-D57B0AD48F09}" type="presOf" srcId="{4276195C-52B8-49C2-B1C4-8D410889DA3F}" destId="{5F29AAEF-12B1-4155-8397-97956F99640C}" srcOrd="0" destOrd="0" presId="urn:microsoft.com/office/officeart/2005/8/layout/hierarchy3"/>
    <dgm:cxn modelId="{F025F5DE-8061-45F9-8953-7A300D94641D}" type="presOf" srcId="{21639B70-C853-45F4-814C-CED6CB9B324D}" destId="{216025E1-8FCA-4229-9993-0101A4D130AD}" srcOrd="0" destOrd="0" presId="urn:microsoft.com/office/officeart/2005/8/layout/hierarchy3"/>
    <dgm:cxn modelId="{E879D8DF-E1B8-4436-AA62-AA77A8425025}" type="presOf" srcId="{482A6708-A6D5-46F4-932C-82A33D07851F}" destId="{2E352D51-F500-41C7-B758-44AF0D798020}" srcOrd="0" destOrd="0" presId="urn:microsoft.com/office/officeart/2005/8/layout/hierarchy3"/>
    <dgm:cxn modelId="{A059BA77-1AB8-4C6B-8D02-F4E04339996B}" type="presParOf" srcId="{CD9E7374-B303-4946-A895-AA9C48A17011}" destId="{BC797CB0-0D2D-4BD2-B3D2-50796A4EA127}" srcOrd="0" destOrd="0" presId="urn:microsoft.com/office/officeart/2005/8/layout/hierarchy3"/>
    <dgm:cxn modelId="{4B5A69F5-0927-4874-B8D6-C1CF2481603C}" type="presParOf" srcId="{BC797CB0-0D2D-4BD2-B3D2-50796A4EA127}" destId="{D404DC6D-4ADC-422F-8349-17DDFC0D200A}" srcOrd="0" destOrd="0" presId="urn:microsoft.com/office/officeart/2005/8/layout/hierarchy3"/>
    <dgm:cxn modelId="{9556F199-8E25-46B1-90C1-837DE9F55B75}" type="presParOf" srcId="{D404DC6D-4ADC-422F-8349-17DDFC0D200A}" destId="{95BF9568-FE43-4722-AC4D-802AD6BC0346}" srcOrd="0" destOrd="0" presId="urn:microsoft.com/office/officeart/2005/8/layout/hierarchy3"/>
    <dgm:cxn modelId="{493161BF-B0AF-4EB6-871C-EA4B5B414924}" type="presParOf" srcId="{D404DC6D-4ADC-422F-8349-17DDFC0D200A}" destId="{A219C7D8-B043-465D-8BC8-744363D205AC}" srcOrd="1" destOrd="0" presId="urn:microsoft.com/office/officeart/2005/8/layout/hierarchy3"/>
    <dgm:cxn modelId="{5712F1D9-89D6-48EB-AC42-3E989581C6AC}" type="presParOf" srcId="{BC797CB0-0D2D-4BD2-B3D2-50796A4EA127}" destId="{83632757-469E-4F31-B38F-D68CC25B23B9}" srcOrd="1" destOrd="0" presId="urn:microsoft.com/office/officeart/2005/8/layout/hierarchy3"/>
    <dgm:cxn modelId="{65B388E8-06D3-4933-971B-310927D7026F}" type="presParOf" srcId="{83632757-469E-4F31-B38F-D68CC25B23B9}" destId="{CFAB3CCD-D1DD-4C15-8932-2469E68E55F5}" srcOrd="0" destOrd="0" presId="urn:microsoft.com/office/officeart/2005/8/layout/hierarchy3"/>
    <dgm:cxn modelId="{CA475DFA-8E67-47CC-94E8-AD51F8CD8279}" type="presParOf" srcId="{83632757-469E-4F31-B38F-D68CC25B23B9}" destId="{FD674C18-BEC0-4687-948B-9E097E3BDEC5}" srcOrd="1" destOrd="0" presId="urn:microsoft.com/office/officeart/2005/8/layout/hierarchy3"/>
    <dgm:cxn modelId="{207AD07E-CC63-4B4B-A9C3-691EC3D52167}" type="presParOf" srcId="{83632757-469E-4F31-B38F-D68CC25B23B9}" destId="{648D2371-193D-44B5-A2EA-D072728366BE}" srcOrd="2" destOrd="0" presId="urn:microsoft.com/office/officeart/2005/8/layout/hierarchy3"/>
    <dgm:cxn modelId="{43C3A4D6-5A60-46A5-8E76-4EA1F9838526}" type="presParOf" srcId="{83632757-469E-4F31-B38F-D68CC25B23B9}" destId="{5F29AAEF-12B1-4155-8397-97956F99640C}" srcOrd="3" destOrd="0" presId="urn:microsoft.com/office/officeart/2005/8/layout/hierarchy3"/>
    <dgm:cxn modelId="{4D70F13A-99CA-48B9-9827-F8B89BB03600}" type="presParOf" srcId="{83632757-469E-4F31-B38F-D68CC25B23B9}" destId="{216025E1-8FCA-4229-9993-0101A4D130AD}" srcOrd="4" destOrd="0" presId="urn:microsoft.com/office/officeart/2005/8/layout/hierarchy3"/>
    <dgm:cxn modelId="{8F5C8FF1-62DC-41A5-98A4-3269E674C74A}" type="presParOf" srcId="{83632757-469E-4F31-B38F-D68CC25B23B9}" destId="{2E352D51-F500-41C7-B758-44AF0D798020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36D70E-82AD-4332-9ABC-C2D9F0A372FE}" type="doc">
      <dgm:prSet loTypeId="urn:microsoft.com/office/officeart/2005/8/layout/target3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lv-LV"/>
        </a:p>
      </dgm:t>
    </dgm:pt>
    <dgm:pt modelId="{2EF8A82F-79B4-40E7-8923-1E96552678D2}">
      <dgm:prSet phldrT="[Teksts]" custT="1"/>
      <dgm:spPr/>
      <dgm:t>
        <a:bodyPr/>
        <a:lstStyle/>
        <a:p>
          <a:r>
            <a:rPr lang="lv-LV" sz="1400">
              <a:latin typeface="Verdana" panose="020B0604030504040204" pitchFamily="34" charset="0"/>
              <a:ea typeface="Verdana" panose="020B0604030504040204" pitchFamily="34" charset="0"/>
            </a:rPr>
            <a:t>82.2 % </a:t>
          </a:r>
          <a:r>
            <a:rPr lang="lv-LV" sz="1400" noProof="0">
              <a:latin typeface="Verdana" panose="020B0604030504040204" pitchFamily="34" charset="0"/>
              <a:ea typeface="Verdana" panose="020B0604030504040204" pitchFamily="34" charset="0"/>
            </a:rPr>
            <a:t>no lauku saimniecību kopskaita</a:t>
          </a:r>
          <a:endParaRPr lang="en-US" sz="1400" noProof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06A0104-B6C5-4A1E-B6C2-9527B4675B84}" type="parTrans" cxnId="{6C730D36-FE9D-49CE-B30E-26DF127FC801}">
      <dgm:prSet/>
      <dgm:spPr/>
      <dgm:t>
        <a:bodyPr/>
        <a:lstStyle/>
        <a:p>
          <a:endParaRPr lang="lv-LV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55F26AC-E161-4D37-81F7-825E2702D942}" type="sibTrans" cxnId="{6C730D36-FE9D-49CE-B30E-26DF127FC801}">
      <dgm:prSet/>
      <dgm:spPr/>
      <dgm:t>
        <a:bodyPr/>
        <a:lstStyle/>
        <a:p>
          <a:endParaRPr lang="lv-LV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1329959-F9D8-4CBD-A0AF-880469EB0CA1}">
      <dgm:prSet phldrT="[Teksts]" custT="1"/>
      <dgm:spPr/>
      <dgm:t>
        <a:bodyPr/>
        <a:lstStyle/>
        <a:p>
          <a:r>
            <a:rPr lang="en-US" sz="1400" noProof="0">
              <a:latin typeface="Verdana" panose="020B0604030504040204" pitchFamily="34" charset="0"/>
              <a:ea typeface="Verdana" panose="020B0604030504040204" pitchFamily="34" charset="0"/>
            </a:rPr>
            <a:t>94.6 % - </a:t>
          </a:r>
          <a:r>
            <a:rPr lang="lv-LV" sz="1400" noProof="0">
              <a:latin typeface="Verdana" panose="020B0604030504040204" pitchFamily="34" charset="0"/>
              <a:ea typeface="Verdana" panose="020B0604030504040204" pitchFamily="34" charset="0"/>
            </a:rPr>
            <a:t>sējumu platības</a:t>
          </a:r>
          <a:endParaRPr lang="en-US" sz="1400" noProof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BD6356B-D7E4-49E0-8296-D965CF63E5FD}" type="parTrans" cxnId="{6E7C54F0-594A-4AFD-9E12-D2D7BC78E40C}">
      <dgm:prSet/>
      <dgm:spPr/>
      <dgm:t>
        <a:bodyPr/>
        <a:lstStyle/>
        <a:p>
          <a:endParaRPr lang="lv-LV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7ADC04A-94C6-45C3-ACFD-A9311C7E4E8C}" type="sibTrans" cxnId="{6E7C54F0-594A-4AFD-9E12-D2D7BC78E40C}">
      <dgm:prSet/>
      <dgm:spPr/>
      <dgm:t>
        <a:bodyPr/>
        <a:lstStyle/>
        <a:p>
          <a:endParaRPr lang="lv-LV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4E21586-7B24-4692-B60B-F0DE18EBCDC3}">
      <dgm:prSet phldrT="[Teksts]" custT="1"/>
      <dgm:spPr/>
      <dgm:t>
        <a:bodyPr/>
        <a:lstStyle/>
        <a:p>
          <a:r>
            <a:rPr lang="en-US" sz="1200" noProof="0">
              <a:latin typeface="Verdana" panose="020B0604030504040204" pitchFamily="34" charset="0"/>
              <a:ea typeface="Verdana" panose="020B0604030504040204" pitchFamily="34" charset="0"/>
            </a:rPr>
            <a:t>80.6 % - p</a:t>
          </a:r>
          <a:r>
            <a:rPr lang="lv-LV" sz="1200" noProof="0">
              <a:latin typeface="Verdana" panose="020B0604030504040204" pitchFamily="34" charset="0"/>
              <a:ea typeface="Verdana" panose="020B0604030504040204" pitchFamily="34" charset="0"/>
            </a:rPr>
            <a:t>ļ</a:t>
          </a:r>
          <a:r>
            <a:rPr lang="en-US" sz="1200" noProof="0">
              <a:latin typeface="Verdana" panose="020B0604030504040204" pitchFamily="34" charset="0"/>
              <a:ea typeface="Verdana" panose="020B0604030504040204" pitchFamily="34" charset="0"/>
            </a:rPr>
            <a:t>a</a:t>
          </a:r>
          <a:r>
            <a:rPr lang="lv-LV" sz="1200" noProof="0" err="1">
              <a:latin typeface="Verdana" panose="020B0604030504040204" pitchFamily="34" charset="0"/>
              <a:ea typeface="Verdana" panose="020B0604030504040204" pitchFamily="34" charset="0"/>
            </a:rPr>
            <a:t>vas</a:t>
          </a:r>
          <a:r>
            <a:rPr lang="en-US" sz="1200" noProof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lv-LV" sz="1200" noProof="0">
              <a:latin typeface="Verdana" panose="020B0604030504040204" pitchFamily="34" charset="0"/>
              <a:ea typeface="Verdana" panose="020B0604030504040204" pitchFamily="34" charset="0"/>
            </a:rPr>
            <a:t>u</a:t>
          </a:r>
          <a:r>
            <a:rPr lang="en-US" sz="1200" noProof="0">
              <a:latin typeface="Verdana" panose="020B0604030504040204" pitchFamily="34" charset="0"/>
              <a:ea typeface="Verdana" panose="020B0604030504040204" pitchFamily="34" charset="0"/>
            </a:rPr>
            <a:t>n</a:t>
          </a:r>
          <a:r>
            <a:rPr lang="lv-LV" sz="1200" noProof="0">
              <a:latin typeface="Verdana" panose="020B0604030504040204" pitchFamily="34" charset="0"/>
              <a:ea typeface="Verdana" panose="020B0604030504040204" pitchFamily="34" charset="0"/>
            </a:rPr>
            <a:t> g</a:t>
          </a:r>
          <a:r>
            <a:rPr lang="en-US" sz="1200" noProof="0">
              <a:latin typeface="Verdana" panose="020B0604030504040204" pitchFamily="34" charset="0"/>
              <a:ea typeface="Verdana" panose="020B0604030504040204" pitchFamily="34" charset="0"/>
            </a:rPr>
            <a:t>a</a:t>
          </a:r>
          <a:r>
            <a:rPr lang="lv-LV" sz="1200" noProof="0" err="1">
              <a:latin typeface="Verdana" panose="020B0604030504040204" pitchFamily="34" charset="0"/>
              <a:ea typeface="Verdana" panose="020B0604030504040204" pitchFamily="34" charset="0"/>
            </a:rPr>
            <a:t>nības</a:t>
          </a:r>
          <a:endParaRPr lang="en-US" sz="1200" noProof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6D39EF8-91EE-4D17-8CDA-07225525A28E}" type="parTrans" cxnId="{34BE2E3A-FE63-4B69-A706-23E62F59DC51}">
      <dgm:prSet/>
      <dgm:spPr/>
      <dgm:t>
        <a:bodyPr/>
        <a:lstStyle/>
        <a:p>
          <a:endParaRPr lang="lv-LV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8085AE1-7E3D-4224-AC3E-D078F98EE086}" type="sibTrans" cxnId="{34BE2E3A-FE63-4B69-A706-23E62F59DC51}">
      <dgm:prSet/>
      <dgm:spPr/>
      <dgm:t>
        <a:bodyPr/>
        <a:lstStyle/>
        <a:p>
          <a:endParaRPr lang="lv-LV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93B11B1-4B25-41FE-8AC0-948E11DB4D2A}">
      <dgm:prSet phldrT="[Teksts]" custT="1"/>
      <dgm:spPr/>
      <dgm:t>
        <a:bodyPr/>
        <a:lstStyle/>
        <a:p>
          <a:r>
            <a:rPr lang="en-US" sz="1400" noProof="0">
              <a:latin typeface="Verdana" panose="020B0604030504040204" pitchFamily="34" charset="0"/>
              <a:ea typeface="Verdana" panose="020B0604030504040204" pitchFamily="34" charset="0"/>
            </a:rPr>
            <a:t>90.5 % - </a:t>
          </a:r>
          <a:r>
            <a:rPr lang="lv-LV" sz="1400" noProof="0">
              <a:latin typeface="Verdana" panose="020B0604030504040204" pitchFamily="34" charset="0"/>
              <a:ea typeface="Verdana" panose="020B0604030504040204" pitchFamily="34" charset="0"/>
            </a:rPr>
            <a:t>izmantotā LIZ</a:t>
          </a:r>
          <a:endParaRPr lang="en-US" sz="1400" noProof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53FD768-2457-40F0-BB10-985623C3448C}" type="parTrans" cxnId="{E1FE2D0E-6691-415E-9E1C-3DCB414EA84B}">
      <dgm:prSet/>
      <dgm:spPr/>
      <dgm:t>
        <a:bodyPr/>
        <a:lstStyle/>
        <a:p>
          <a:endParaRPr lang="lv-LV"/>
        </a:p>
      </dgm:t>
    </dgm:pt>
    <dgm:pt modelId="{30567740-C126-42F2-AB64-CB445C4AC0A8}" type="sibTrans" cxnId="{E1FE2D0E-6691-415E-9E1C-3DCB414EA84B}">
      <dgm:prSet/>
      <dgm:spPr/>
      <dgm:t>
        <a:bodyPr/>
        <a:lstStyle/>
        <a:p>
          <a:endParaRPr lang="lv-LV"/>
        </a:p>
      </dgm:t>
    </dgm:pt>
    <dgm:pt modelId="{E688786E-4CA1-4317-B05B-073F73A35857}" type="pres">
      <dgm:prSet presAssocID="{6C36D70E-82AD-4332-9ABC-C2D9F0A372FE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D58FBA41-9E91-45FA-A041-41E6712FEA68}" type="pres">
      <dgm:prSet presAssocID="{2EF8A82F-79B4-40E7-8923-1E96552678D2}" presName="circle1" presStyleLbl="node1" presStyleIdx="0" presStyleCnt="4"/>
      <dgm:spPr/>
    </dgm:pt>
    <dgm:pt modelId="{11E1F895-1A1E-4ECB-9596-F28376516ADB}" type="pres">
      <dgm:prSet presAssocID="{2EF8A82F-79B4-40E7-8923-1E96552678D2}" presName="space" presStyleCnt="0"/>
      <dgm:spPr/>
    </dgm:pt>
    <dgm:pt modelId="{A2344A05-6DFB-4684-B5DB-E4AD36C4A831}" type="pres">
      <dgm:prSet presAssocID="{2EF8A82F-79B4-40E7-8923-1E96552678D2}" presName="rect1" presStyleLbl="alignAcc1" presStyleIdx="0" presStyleCnt="4"/>
      <dgm:spPr/>
    </dgm:pt>
    <dgm:pt modelId="{1B265783-39FB-413F-B284-A94D786648F3}" type="pres">
      <dgm:prSet presAssocID="{A93B11B1-4B25-41FE-8AC0-948E11DB4D2A}" presName="vertSpace2" presStyleLbl="node1" presStyleIdx="0" presStyleCnt="4"/>
      <dgm:spPr/>
    </dgm:pt>
    <dgm:pt modelId="{EB4477D0-9B95-42A4-9748-01E20BC76232}" type="pres">
      <dgm:prSet presAssocID="{A93B11B1-4B25-41FE-8AC0-948E11DB4D2A}" presName="circle2" presStyleLbl="node1" presStyleIdx="1" presStyleCnt="4"/>
      <dgm:spPr/>
    </dgm:pt>
    <dgm:pt modelId="{25F7FB71-EF20-4A06-B02E-EB92F61CFEE9}" type="pres">
      <dgm:prSet presAssocID="{A93B11B1-4B25-41FE-8AC0-948E11DB4D2A}" presName="rect2" presStyleLbl="alignAcc1" presStyleIdx="1" presStyleCnt="4"/>
      <dgm:spPr/>
    </dgm:pt>
    <dgm:pt modelId="{7804586C-07D4-499B-9686-B817E9820B2A}" type="pres">
      <dgm:prSet presAssocID="{21329959-F9D8-4CBD-A0AF-880469EB0CA1}" presName="vertSpace3" presStyleLbl="node1" presStyleIdx="1" presStyleCnt="4"/>
      <dgm:spPr/>
    </dgm:pt>
    <dgm:pt modelId="{89D65C70-6017-4415-A0CF-2AB7A7654459}" type="pres">
      <dgm:prSet presAssocID="{21329959-F9D8-4CBD-A0AF-880469EB0CA1}" presName="circle3" presStyleLbl="node1" presStyleIdx="2" presStyleCnt="4"/>
      <dgm:spPr/>
    </dgm:pt>
    <dgm:pt modelId="{C6C4153F-74A1-4702-A955-5A0CBCAAFE71}" type="pres">
      <dgm:prSet presAssocID="{21329959-F9D8-4CBD-A0AF-880469EB0CA1}" presName="rect3" presStyleLbl="alignAcc1" presStyleIdx="2" presStyleCnt="4"/>
      <dgm:spPr/>
    </dgm:pt>
    <dgm:pt modelId="{B9416FF4-F61F-4F85-9DAF-40ACFC1EA5C4}" type="pres">
      <dgm:prSet presAssocID="{94E21586-7B24-4692-B60B-F0DE18EBCDC3}" presName="vertSpace4" presStyleLbl="node1" presStyleIdx="2" presStyleCnt="4"/>
      <dgm:spPr/>
    </dgm:pt>
    <dgm:pt modelId="{3CDCA59C-A723-4B07-836A-65CFECCE022A}" type="pres">
      <dgm:prSet presAssocID="{94E21586-7B24-4692-B60B-F0DE18EBCDC3}" presName="circle4" presStyleLbl="node1" presStyleIdx="3" presStyleCnt="4"/>
      <dgm:spPr/>
    </dgm:pt>
    <dgm:pt modelId="{E6B7EEB5-00A4-4119-BE60-1C00A6788776}" type="pres">
      <dgm:prSet presAssocID="{94E21586-7B24-4692-B60B-F0DE18EBCDC3}" presName="rect4" presStyleLbl="alignAcc1" presStyleIdx="3" presStyleCnt="4" custLinFactNeighborX="10268"/>
      <dgm:spPr/>
    </dgm:pt>
    <dgm:pt modelId="{FA927D14-7D64-4B73-B85A-3FAD7762B049}" type="pres">
      <dgm:prSet presAssocID="{2EF8A82F-79B4-40E7-8923-1E96552678D2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C07104C1-1FB3-4239-8A08-1C9C0D27CDAB}" type="pres">
      <dgm:prSet presAssocID="{A93B11B1-4B25-41FE-8AC0-948E11DB4D2A}" presName="rect2ParTxNoCh" presStyleLbl="alignAcc1" presStyleIdx="3" presStyleCnt="4">
        <dgm:presLayoutVars>
          <dgm:chMax val="1"/>
          <dgm:bulletEnabled val="1"/>
        </dgm:presLayoutVars>
      </dgm:prSet>
      <dgm:spPr/>
    </dgm:pt>
    <dgm:pt modelId="{93BC2E79-A09D-4493-84B7-DD920591D52F}" type="pres">
      <dgm:prSet presAssocID="{21329959-F9D8-4CBD-A0AF-880469EB0CA1}" presName="rect3ParTxNoCh" presStyleLbl="alignAcc1" presStyleIdx="3" presStyleCnt="4">
        <dgm:presLayoutVars>
          <dgm:chMax val="1"/>
          <dgm:bulletEnabled val="1"/>
        </dgm:presLayoutVars>
      </dgm:prSet>
      <dgm:spPr/>
    </dgm:pt>
    <dgm:pt modelId="{427DAD2C-2A5B-41B8-A669-AD3992706BFB}" type="pres">
      <dgm:prSet presAssocID="{94E21586-7B24-4692-B60B-F0DE18EBCDC3}" presName="rect4ParTxNoCh" presStyleLbl="alignAcc1" presStyleIdx="3" presStyleCnt="4">
        <dgm:presLayoutVars>
          <dgm:chMax val="1"/>
          <dgm:bulletEnabled val="1"/>
        </dgm:presLayoutVars>
      </dgm:prSet>
      <dgm:spPr/>
    </dgm:pt>
  </dgm:ptLst>
  <dgm:cxnLst>
    <dgm:cxn modelId="{D4A7AE07-9DD9-4410-A0AE-5D9D8D6EEDE4}" type="presOf" srcId="{6C36D70E-82AD-4332-9ABC-C2D9F0A372FE}" destId="{E688786E-4CA1-4317-B05B-073F73A35857}" srcOrd="0" destOrd="0" presId="urn:microsoft.com/office/officeart/2005/8/layout/target3"/>
    <dgm:cxn modelId="{215F1D0B-0CF9-43F8-9FC1-79CE700D9EBD}" type="presOf" srcId="{21329959-F9D8-4CBD-A0AF-880469EB0CA1}" destId="{C6C4153F-74A1-4702-A955-5A0CBCAAFE71}" srcOrd="0" destOrd="0" presId="urn:microsoft.com/office/officeart/2005/8/layout/target3"/>
    <dgm:cxn modelId="{E1FE2D0E-6691-415E-9E1C-3DCB414EA84B}" srcId="{6C36D70E-82AD-4332-9ABC-C2D9F0A372FE}" destId="{A93B11B1-4B25-41FE-8AC0-948E11DB4D2A}" srcOrd="1" destOrd="0" parTransId="{F53FD768-2457-40F0-BB10-985623C3448C}" sibTransId="{30567740-C126-42F2-AB64-CB445C4AC0A8}"/>
    <dgm:cxn modelId="{6C730D36-FE9D-49CE-B30E-26DF127FC801}" srcId="{6C36D70E-82AD-4332-9ABC-C2D9F0A372FE}" destId="{2EF8A82F-79B4-40E7-8923-1E96552678D2}" srcOrd="0" destOrd="0" parTransId="{906A0104-B6C5-4A1E-B6C2-9527B4675B84}" sibTransId="{555F26AC-E161-4D37-81F7-825E2702D942}"/>
    <dgm:cxn modelId="{34BE2E3A-FE63-4B69-A706-23E62F59DC51}" srcId="{6C36D70E-82AD-4332-9ABC-C2D9F0A372FE}" destId="{94E21586-7B24-4692-B60B-F0DE18EBCDC3}" srcOrd="3" destOrd="0" parTransId="{A6D39EF8-91EE-4D17-8CDA-07225525A28E}" sibTransId="{D8085AE1-7E3D-4224-AC3E-D078F98EE086}"/>
    <dgm:cxn modelId="{5FF4A73A-12F7-4636-A6C8-0FB77ED1BDBC}" type="presOf" srcId="{94E21586-7B24-4692-B60B-F0DE18EBCDC3}" destId="{E6B7EEB5-00A4-4119-BE60-1C00A6788776}" srcOrd="0" destOrd="0" presId="urn:microsoft.com/office/officeart/2005/8/layout/target3"/>
    <dgm:cxn modelId="{912A837C-B061-483C-9D11-BFC0E55220EE}" type="presOf" srcId="{94E21586-7B24-4692-B60B-F0DE18EBCDC3}" destId="{427DAD2C-2A5B-41B8-A669-AD3992706BFB}" srcOrd="1" destOrd="0" presId="urn:microsoft.com/office/officeart/2005/8/layout/target3"/>
    <dgm:cxn modelId="{572EDB9D-C858-406D-A474-B678053612E2}" type="presOf" srcId="{A93B11B1-4B25-41FE-8AC0-948E11DB4D2A}" destId="{25F7FB71-EF20-4A06-B02E-EB92F61CFEE9}" srcOrd="0" destOrd="0" presId="urn:microsoft.com/office/officeart/2005/8/layout/target3"/>
    <dgm:cxn modelId="{342E72AA-B247-4D91-89D1-205760CCC7A3}" type="presOf" srcId="{2EF8A82F-79B4-40E7-8923-1E96552678D2}" destId="{FA927D14-7D64-4B73-B85A-3FAD7762B049}" srcOrd="1" destOrd="0" presId="urn:microsoft.com/office/officeart/2005/8/layout/target3"/>
    <dgm:cxn modelId="{CD919CAD-74EE-43A0-B6BF-65273753D0B7}" type="presOf" srcId="{2EF8A82F-79B4-40E7-8923-1E96552678D2}" destId="{A2344A05-6DFB-4684-B5DB-E4AD36C4A831}" srcOrd="0" destOrd="0" presId="urn:microsoft.com/office/officeart/2005/8/layout/target3"/>
    <dgm:cxn modelId="{7B8AD9B3-D129-44EC-8ECB-C28B7F528B27}" type="presOf" srcId="{A93B11B1-4B25-41FE-8AC0-948E11DB4D2A}" destId="{C07104C1-1FB3-4239-8A08-1C9C0D27CDAB}" srcOrd="1" destOrd="0" presId="urn:microsoft.com/office/officeart/2005/8/layout/target3"/>
    <dgm:cxn modelId="{C5ED2FE3-206B-474B-9BAE-508403F47FAB}" type="presOf" srcId="{21329959-F9D8-4CBD-A0AF-880469EB0CA1}" destId="{93BC2E79-A09D-4493-84B7-DD920591D52F}" srcOrd="1" destOrd="0" presId="urn:microsoft.com/office/officeart/2005/8/layout/target3"/>
    <dgm:cxn modelId="{6E7C54F0-594A-4AFD-9E12-D2D7BC78E40C}" srcId="{6C36D70E-82AD-4332-9ABC-C2D9F0A372FE}" destId="{21329959-F9D8-4CBD-A0AF-880469EB0CA1}" srcOrd="2" destOrd="0" parTransId="{8BD6356B-D7E4-49E0-8296-D965CF63E5FD}" sibTransId="{47ADC04A-94C6-45C3-ACFD-A9311C7E4E8C}"/>
    <dgm:cxn modelId="{5CE3A860-92F9-4349-95F8-57BD50ACBE90}" type="presParOf" srcId="{E688786E-4CA1-4317-B05B-073F73A35857}" destId="{D58FBA41-9E91-45FA-A041-41E6712FEA68}" srcOrd="0" destOrd="0" presId="urn:microsoft.com/office/officeart/2005/8/layout/target3"/>
    <dgm:cxn modelId="{A4E69260-4252-46BA-9081-80743B63F440}" type="presParOf" srcId="{E688786E-4CA1-4317-B05B-073F73A35857}" destId="{11E1F895-1A1E-4ECB-9596-F28376516ADB}" srcOrd="1" destOrd="0" presId="urn:microsoft.com/office/officeart/2005/8/layout/target3"/>
    <dgm:cxn modelId="{6EA5EB33-1150-4883-AB4E-441F6336C841}" type="presParOf" srcId="{E688786E-4CA1-4317-B05B-073F73A35857}" destId="{A2344A05-6DFB-4684-B5DB-E4AD36C4A831}" srcOrd="2" destOrd="0" presId="urn:microsoft.com/office/officeart/2005/8/layout/target3"/>
    <dgm:cxn modelId="{6D60E1B0-42DC-4D91-92BE-558CE3BFDB7B}" type="presParOf" srcId="{E688786E-4CA1-4317-B05B-073F73A35857}" destId="{1B265783-39FB-413F-B284-A94D786648F3}" srcOrd="3" destOrd="0" presId="urn:microsoft.com/office/officeart/2005/8/layout/target3"/>
    <dgm:cxn modelId="{7E9D87F5-D5DD-47CE-BB6B-5640BCF05692}" type="presParOf" srcId="{E688786E-4CA1-4317-B05B-073F73A35857}" destId="{EB4477D0-9B95-42A4-9748-01E20BC76232}" srcOrd="4" destOrd="0" presId="urn:microsoft.com/office/officeart/2005/8/layout/target3"/>
    <dgm:cxn modelId="{EB7560F3-8702-46F4-ADAE-950C7C27C78F}" type="presParOf" srcId="{E688786E-4CA1-4317-B05B-073F73A35857}" destId="{25F7FB71-EF20-4A06-B02E-EB92F61CFEE9}" srcOrd="5" destOrd="0" presId="urn:microsoft.com/office/officeart/2005/8/layout/target3"/>
    <dgm:cxn modelId="{752D12C8-DE10-434F-A43E-AC9C876AF7D0}" type="presParOf" srcId="{E688786E-4CA1-4317-B05B-073F73A35857}" destId="{7804586C-07D4-499B-9686-B817E9820B2A}" srcOrd="6" destOrd="0" presId="urn:microsoft.com/office/officeart/2005/8/layout/target3"/>
    <dgm:cxn modelId="{0CBF6655-A1F1-49AD-88DA-5FE68A09F058}" type="presParOf" srcId="{E688786E-4CA1-4317-B05B-073F73A35857}" destId="{89D65C70-6017-4415-A0CF-2AB7A7654459}" srcOrd="7" destOrd="0" presId="urn:microsoft.com/office/officeart/2005/8/layout/target3"/>
    <dgm:cxn modelId="{96916F39-8C7D-45A5-AD06-F10F3A42F3A1}" type="presParOf" srcId="{E688786E-4CA1-4317-B05B-073F73A35857}" destId="{C6C4153F-74A1-4702-A955-5A0CBCAAFE71}" srcOrd="8" destOrd="0" presId="urn:microsoft.com/office/officeart/2005/8/layout/target3"/>
    <dgm:cxn modelId="{5496EF91-7DBF-447D-B6E6-965D4C8A153F}" type="presParOf" srcId="{E688786E-4CA1-4317-B05B-073F73A35857}" destId="{B9416FF4-F61F-4F85-9DAF-40ACFC1EA5C4}" srcOrd="9" destOrd="0" presId="urn:microsoft.com/office/officeart/2005/8/layout/target3"/>
    <dgm:cxn modelId="{B52B9097-CADA-49F3-B839-3FC5826584B7}" type="presParOf" srcId="{E688786E-4CA1-4317-B05B-073F73A35857}" destId="{3CDCA59C-A723-4B07-836A-65CFECCE022A}" srcOrd="10" destOrd="0" presId="urn:microsoft.com/office/officeart/2005/8/layout/target3"/>
    <dgm:cxn modelId="{72E98919-89DD-4684-B343-81D28F736C5F}" type="presParOf" srcId="{E688786E-4CA1-4317-B05B-073F73A35857}" destId="{E6B7EEB5-00A4-4119-BE60-1C00A6788776}" srcOrd="11" destOrd="0" presId="urn:microsoft.com/office/officeart/2005/8/layout/target3"/>
    <dgm:cxn modelId="{F3B4D8AA-97D9-4E55-8226-C535E32876A6}" type="presParOf" srcId="{E688786E-4CA1-4317-B05B-073F73A35857}" destId="{FA927D14-7D64-4B73-B85A-3FAD7762B049}" srcOrd="12" destOrd="0" presId="urn:microsoft.com/office/officeart/2005/8/layout/target3"/>
    <dgm:cxn modelId="{90C391EA-883D-423F-B03E-77B077E50F8C}" type="presParOf" srcId="{E688786E-4CA1-4317-B05B-073F73A35857}" destId="{C07104C1-1FB3-4239-8A08-1C9C0D27CDAB}" srcOrd="13" destOrd="0" presId="urn:microsoft.com/office/officeart/2005/8/layout/target3"/>
    <dgm:cxn modelId="{B8ABFBF6-27D2-4538-947E-DF2039677613}" type="presParOf" srcId="{E688786E-4CA1-4317-B05B-073F73A35857}" destId="{93BC2E79-A09D-4493-84B7-DD920591D52F}" srcOrd="14" destOrd="0" presId="urn:microsoft.com/office/officeart/2005/8/layout/target3"/>
    <dgm:cxn modelId="{8B0FD3B1-EF43-4047-8AE9-75E6DB95A3E8}" type="presParOf" srcId="{E688786E-4CA1-4317-B05B-073F73A35857}" destId="{427DAD2C-2A5B-41B8-A669-AD3992706BFB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273839-11D8-4692-9940-112FF87ABCE2}" type="doc">
      <dgm:prSet loTypeId="urn:microsoft.com/office/officeart/2005/8/layout/venn1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lv-LV"/>
        </a:p>
      </dgm:t>
    </dgm:pt>
    <dgm:pt modelId="{DACDBDEA-3A52-4914-ACD8-E254437CC345}">
      <dgm:prSet/>
      <dgm:spPr/>
      <dgm:t>
        <a:bodyPr/>
        <a:lstStyle/>
        <a:p>
          <a:r>
            <a:rPr lang="lv-LV" b="0">
              <a:latin typeface="Verdana" panose="020B0604030504040204" pitchFamily="34" charset="0"/>
              <a:ea typeface="Verdana" panose="020B0604030504040204" pitchFamily="34" charset="0"/>
            </a:rPr>
            <a:t>CSP EDV sistēmā </a:t>
          </a:r>
          <a:r>
            <a:rPr lang="lv-LV">
              <a:latin typeface="Verdana" panose="020B0604030504040204" pitchFamily="34" charset="0"/>
              <a:ea typeface="Verdana" panose="020B0604030504040204" pitchFamily="34" charset="0"/>
            </a:rPr>
            <a:t>(CAWI) – 8 000</a:t>
          </a:r>
        </a:p>
        <a:p>
          <a:r>
            <a:rPr lang="lv-LV">
              <a:latin typeface="Verdana" panose="020B0604030504040204" pitchFamily="34" charset="0"/>
              <a:ea typeface="Verdana" panose="020B0604030504040204" pitchFamily="34" charset="0"/>
            </a:rPr>
            <a:t>18.09 – 29.12.2023</a:t>
          </a:r>
        </a:p>
      </dgm:t>
    </dgm:pt>
    <dgm:pt modelId="{87360DFC-28CB-480D-BD9D-231CFA6448FB}" type="parTrans" cxnId="{A562489B-4ECA-42C1-AAC6-4274404DAB08}">
      <dgm:prSet/>
      <dgm:spPr/>
      <dgm:t>
        <a:bodyPr/>
        <a:lstStyle/>
        <a:p>
          <a:endParaRPr lang="lv-LV"/>
        </a:p>
      </dgm:t>
    </dgm:pt>
    <dgm:pt modelId="{4B3F1D03-16C9-4BFB-896D-FE51C5390B98}" type="sibTrans" cxnId="{A562489B-4ECA-42C1-AAC6-4274404DAB08}">
      <dgm:prSet/>
      <dgm:spPr/>
      <dgm:t>
        <a:bodyPr/>
        <a:lstStyle/>
        <a:p>
          <a:endParaRPr lang="lv-LV"/>
        </a:p>
      </dgm:t>
    </dgm:pt>
    <dgm:pt modelId="{2B5CF7F3-3584-4FCE-A8AD-93605ACE5B2F}">
      <dgm:prSet/>
      <dgm:spPr/>
      <dgm:t>
        <a:bodyPr/>
        <a:lstStyle/>
        <a:p>
          <a:r>
            <a:rPr lang="lv-LV">
              <a:latin typeface="Verdana" panose="020B0604030504040204" pitchFamily="34" charset="0"/>
              <a:ea typeface="Verdana" panose="020B0604030504040204" pitchFamily="34" charset="0"/>
            </a:rPr>
            <a:t>Preiļu telefoninterviju centra intervētāji (CATI) – 7 000</a:t>
          </a:r>
        </a:p>
      </dgm:t>
    </dgm:pt>
    <dgm:pt modelId="{8421ACD5-05AB-4322-BCD0-00D0022A5661}" type="parTrans" cxnId="{7EEC6C06-28A0-489C-AC7B-FFBFDB219553}">
      <dgm:prSet/>
      <dgm:spPr/>
      <dgm:t>
        <a:bodyPr/>
        <a:lstStyle/>
        <a:p>
          <a:endParaRPr lang="lv-LV"/>
        </a:p>
      </dgm:t>
    </dgm:pt>
    <dgm:pt modelId="{D39C371C-E2CF-46C3-A01C-D5037D4CE034}" type="sibTrans" cxnId="{7EEC6C06-28A0-489C-AC7B-FFBFDB219553}">
      <dgm:prSet/>
      <dgm:spPr/>
      <dgm:t>
        <a:bodyPr/>
        <a:lstStyle/>
        <a:p>
          <a:endParaRPr lang="lv-LV"/>
        </a:p>
      </dgm:t>
    </dgm:pt>
    <dgm:pt modelId="{B38F4133-C8D0-4C28-8A9C-3FD6AB00DE23}">
      <dgm:prSet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lv-LV">
              <a:latin typeface="Verdana" panose="020B0604030504040204" pitchFamily="34" charset="0"/>
              <a:ea typeface="Verdana" panose="020B0604030504040204" pitchFamily="34" charset="0"/>
            </a:rPr>
            <a:t>CSP Interviju organizācijas daļas intervētāji (CAPI) – 7 000</a:t>
          </a:r>
        </a:p>
      </dgm:t>
    </dgm:pt>
    <dgm:pt modelId="{ED979319-5FD3-421B-9E88-B6E1F9E5B9E1}" type="parTrans" cxnId="{7926BDFC-9DFC-4115-AD4C-A0BC5C655FE2}">
      <dgm:prSet/>
      <dgm:spPr/>
      <dgm:t>
        <a:bodyPr/>
        <a:lstStyle/>
        <a:p>
          <a:endParaRPr lang="lv-LV"/>
        </a:p>
      </dgm:t>
    </dgm:pt>
    <dgm:pt modelId="{C053A2FA-2AD1-40FB-B213-B2E32289B7B2}" type="sibTrans" cxnId="{7926BDFC-9DFC-4115-AD4C-A0BC5C655FE2}">
      <dgm:prSet/>
      <dgm:spPr/>
      <dgm:t>
        <a:bodyPr/>
        <a:lstStyle/>
        <a:p>
          <a:endParaRPr lang="lv-LV"/>
        </a:p>
      </dgm:t>
    </dgm:pt>
    <dgm:pt modelId="{C4AEDC1D-8596-4DB7-B53A-0AA6623468AE}" type="pres">
      <dgm:prSet presAssocID="{29273839-11D8-4692-9940-112FF87ABCE2}" presName="compositeShape" presStyleCnt="0">
        <dgm:presLayoutVars>
          <dgm:chMax val="7"/>
          <dgm:dir/>
          <dgm:resizeHandles val="exact"/>
        </dgm:presLayoutVars>
      </dgm:prSet>
      <dgm:spPr/>
    </dgm:pt>
    <dgm:pt modelId="{8BF0EB32-398F-4D15-85BB-027EFBE86603}" type="pres">
      <dgm:prSet presAssocID="{DACDBDEA-3A52-4914-ACD8-E254437CC345}" presName="circ1" presStyleLbl="vennNode1" presStyleIdx="0" presStyleCnt="3" custLinFactNeighborX="1124" custLinFactNeighborY="-2083"/>
      <dgm:spPr/>
    </dgm:pt>
    <dgm:pt modelId="{290C630A-C46A-4A07-8936-EAFDE4F208CC}" type="pres">
      <dgm:prSet presAssocID="{DACDBDEA-3A52-4914-ACD8-E254437CC34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69757F5-A6A4-4D18-8E40-2172A18D1523}" type="pres">
      <dgm:prSet presAssocID="{2B5CF7F3-3584-4FCE-A8AD-93605ACE5B2F}" presName="circ2" presStyleLbl="vennNode1" presStyleIdx="1" presStyleCnt="3"/>
      <dgm:spPr/>
    </dgm:pt>
    <dgm:pt modelId="{E613DA75-9FD9-4751-B0AF-6FB19BE4E06D}" type="pres">
      <dgm:prSet presAssocID="{2B5CF7F3-3584-4FCE-A8AD-93605ACE5B2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258F4FE-5A8D-44CC-9901-C3FF095EFD23}" type="pres">
      <dgm:prSet presAssocID="{B38F4133-C8D0-4C28-8A9C-3FD6AB00DE23}" presName="circ3" presStyleLbl="vennNode1" presStyleIdx="2" presStyleCnt="3"/>
      <dgm:spPr/>
    </dgm:pt>
    <dgm:pt modelId="{8BE2483B-61E2-4CFF-A90E-9F6D16DDEA69}" type="pres">
      <dgm:prSet presAssocID="{B38F4133-C8D0-4C28-8A9C-3FD6AB00DE2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7EEC6C06-28A0-489C-AC7B-FFBFDB219553}" srcId="{29273839-11D8-4692-9940-112FF87ABCE2}" destId="{2B5CF7F3-3584-4FCE-A8AD-93605ACE5B2F}" srcOrd="1" destOrd="0" parTransId="{8421ACD5-05AB-4322-BCD0-00D0022A5661}" sibTransId="{D39C371C-E2CF-46C3-A01C-D5037D4CE034}"/>
    <dgm:cxn modelId="{7A028609-74D1-40FE-BCBD-5922D736A1AE}" type="presOf" srcId="{2B5CF7F3-3584-4FCE-A8AD-93605ACE5B2F}" destId="{469757F5-A6A4-4D18-8E40-2172A18D1523}" srcOrd="0" destOrd="0" presId="urn:microsoft.com/office/officeart/2005/8/layout/venn1"/>
    <dgm:cxn modelId="{F6059611-53A2-43EC-AD31-58FE047F85F2}" type="presOf" srcId="{2B5CF7F3-3584-4FCE-A8AD-93605ACE5B2F}" destId="{E613DA75-9FD9-4751-B0AF-6FB19BE4E06D}" srcOrd="1" destOrd="0" presId="urn:microsoft.com/office/officeart/2005/8/layout/venn1"/>
    <dgm:cxn modelId="{E4630061-3D9F-43B2-A6D1-2C8B4BC70480}" type="presOf" srcId="{B38F4133-C8D0-4C28-8A9C-3FD6AB00DE23}" destId="{8BE2483B-61E2-4CFF-A90E-9F6D16DDEA69}" srcOrd="1" destOrd="0" presId="urn:microsoft.com/office/officeart/2005/8/layout/venn1"/>
    <dgm:cxn modelId="{E0D17C68-9253-4049-BB12-F8CCCC84A109}" type="presOf" srcId="{B38F4133-C8D0-4C28-8A9C-3FD6AB00DE23}" destId="{E258F4FE-5A8D-44CC-9901-C3FF095EFD23}" srcOrd="0" destOrd="0" presId="urn:microsoft.com/office/officeart/2005/8/layout/venn1"/>
    <dgm:cxn modelId="{1915A477-D9F4-40DB-9824-EC02B56BF44F}" type="presOf" srcId="{DACDBDEA-3A52-4914-ACD8-E254437CC345}" destId="{8BF0EB32-398F-4D15-85BB-027EFBE86603}" srcOrd="0" destOrd="0" presId="urn:microsoft.com/office/officeart/2005/8/layout/venn1"/>
    <dgm:cxn modelId="{A97B6B7A-D67A-4902-9E59-910C140723E0}" type="presOf" srcId="{DACDBDEA-3A52-4914-ACD8-E254437CC345}" destId="{290C630A-C46A-4A07-8936-EAFDE4F208CC}" srcOrd="1" destOrd="0" presId="urn:microsoft.com/office/officeart/2005/8/layout/venn1"/>
    <dgm:cxn modelId="{DA998D95-DFAA-4CFB-8B98-D5ABBE7CF44A}" type="presOf" srcId="{29273839-11D8-4692-9940-112FF87ABCE2}" destId="{C4AEDC1D-8596-4DB7-B53A-0AA6623468AE}" srcOrd="0" destOrd="0" presId="urn:microsoft.com/office/officeart/2005/8/layout/venn1"/>
    <dgm:cxn modelId="{A562489B-4ECA-42C1-AAC6-4274404DAB08}" srcId="{29273839-11D8-4692-9940-112FF87ABCE2}" destId="{DACDBDEA-3A52-4914-ACD8-E254437CC345}" srcOrd="0" destOrd="0" parTransId="{87360DFC-28CB-480D-BD9D-231CFA6448FB}" sibTransId="{4B3F1D03-16C9-4BFB-896D-FE51C5390B98}"/>
    <dgm:cxn modelId="{7926BDFC-9DFC-4115-AD4C-A0BC5C655FE2}" srcId="{29273839-11D8-4692-9940-112FF87ABCE2}" destId="{B38F4133-C8D0-4C28-8A9C-3FD6AB00DE23}" srcOrd="2" destOrd="0" parTransId="{ED979319-5FD3-421B-9E88-B6E1F9E5B9E1}" sibTransId="{C053A2FA-2AD1-40FB-B213-B2E32289B7B2}"/>
    <dgm:cxn modelId="{557073F2-1988-466D-8CA2-B9DD3C5B27B4}" type="presParOf" srcId="{C4AEDC1D-8596-4DB7-B53A-0AA6623468AE}" destId="{8BF0EB32-398F-4D15-85BB-027EFBE86603}" srcOrd="0" destOrd="0" presId="urn:microsoft.com/office/officeart/2005/8/layout/venn1"/>
    <dgm:cxn modelId="{B0A1B8BB-0DAF-4E03-B8F1-F2D7DECD7A2D}" type="presParOf" srcId="{C4AEDC1D-8596-4DB7-B53A-0AA6623468AE}" destId="{290C630A-C46A-4A07-8936-EAFDE4F208CC}" srcOrd="1" destOrd="0" presId="urn:microsoft.com/office/officeart/2005/8/layout/venn1"/>
    <dgm:cxn modelId="{97FC7486-DA80-4AF7-8F7E-0A09447C729A}" type="presParOf" srcId="{C4AEDC1D-8596-4DB7-B53A-0AA6623468AE}" destId="{469757F5-A6A4-4D18-8E40-2172A18D1523}" srcOrd="2" destOrd="0" presId="urn:microsoft.com/office/officeart/2005/8/layout/venn1"/>
    <dgm:cxn modelId="{4512F8F4-7C28-4AF3-B708-626BEBE1D4A1}" type="presParOf" srcId="{C4AEDC1D-8596-4DB7-B53A-0AA6623468AE}" destId="{E613DA75-9FD9-4751-B0AF-6FB19BE4E06D}" srcOrd="3" destOrd="0" presId="urn:microsoft.com/office/officeart/2005/8/layout/venn1"/>
    <dgm:cxn modelId="{12142182-0B30-4C08-A839-506488F598EB}" type="presParOf" srcId="{C4AEDC1D-8596-4DB7-B53A-0AA6623468AE}" destId="{E258F4FE-5A8D-44CC-9901-C3FF095EFD23}" srcOrd="4" destOrd="0" presId="urn:microsoft.com/office/officeart/2005/8/layout/venn1"/>
    <dgm:cxn modelId="{8EA580CF-624E-46FC-8237-58414FF40C19}" type="presParOf" srcId="{C4AEDC1D-8596-4DB7-B53A-0AA6623468AE}" destId="{8BE2483B-61E2-4CFF-A90E-9F6D16DDEA6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6F8A2EF-9C6A-409E-8F55-CA5D1F3A7094}" type="doc">
      <dgm:prSet loTypeId="urn:microsoft.com/office/officeart/2005/8/layout/hierarchy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lv-LV"/>
        </a:p>
      </dgm:t>
    </dgm:pt>
    <dgm:pt modelId="{C41D83FF-A097-47D2-8246-677F9C48CD05}">
      <dgm:prSet phldrT="[Text]"/>
      <dgm:spPr/>
      <dgm:t>
        <a:bodyPr/>
        <a:lstStyle/>
        <a:p>
          <a:r>
            <a:rPr lang="lv-LV" b="1" noProof="0">
              <a:latin typeface="Verdana" panose="020B0604030504040204" pitchFamily="34" charset="0"/>
              <a:ea typeface="Verdana" panose="020B0604030504040204" pitchFamily="34" charset="0"/>
            </a:rPr>
            <a:t>Lauksaimniecības dzīvnieku reģistrs</a:t>
          </a:r>
          <a:endParaRPr lang="en-US" b="1" noProof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FC62348-0F9C-4AF8-8FBC-C4E3E4BD025E}" type="parTrans" cxnId="{0E767DCB-0EA9-444F-9E07-696D7AF9175B}">
      <dgm:prSet/>
      <dgm:spPr/>
      <dgm:t>
        <a:bodyPr/>
        <a:lstStyle/>
        <a:p>
          <a:endParaRPr lang="lv-LV"/>
        </a:p>
      </dgm:t>
    </dgm:pt>
    <dgm:pt modelId="{37AE7140-76E2-4159-BF56-2109696A473D}" type="sibTrans" cxnId="{0E767DCB-0EA9-444F-9E07-696D7AF9175B}">
      <dgm:prSet/>
      <dgm:spPr/>
      <dgm:t>
        <a:bodyPr/>
        <a:lstStyle/>
        <a:p>
          <a:endParaRPr lang="lv-LV"/>
        </a:p>
      </dgm:t>
    </dgm:pt>
    <dgm:pt modelId="{A4676C11-CB95-4E98-BA59-3C9354D03A7E}">
      <dgm:prSet phldrT="[Text]" custT="1"/>
      <dgm:spPr/>
      <dgm:t>
        <a:bodyPr/>
        <a:lstStyle/>
        <a:p>
          <a:r>
            <a:rPr lang="lv-LV" sz="1200" noProof="0" dirty="0">
              <a:latin typeface="Verdana" panose="020B0604030504040204" pitchFamily="34" charset="0"/>
              <a:ea typeface="Verdana" panose="020B0604030504040204" pitchFamily="34" charset="0"/>
            </a:rPr>
            <a:t>Lauksaimniecības dzīvnieku skaits</a:t>
          </a:r>
          <a:r>
            <a:rPr lang="en-US" sz="1200" noProof="0" dirty="0">
              <a:latin typeface="Verdana" panose="020B0604030504040204" pitchFamily="34" charset="0"/>
              <a:ea typeface="Verdana" panose="020B0604030504040204" pitchFamily="34" charset="0"/>
            </a:rPr>
            <a:t>– </a:t>
          </a:r>
          <a:r>
            <a:rPr lang="en-US" sz="1000" b="1" noProof="0" dirty="0">
              <a:latin typeface="Verdana" panose="020B0604030504040204" pitchFamily="34" charset="0"/>
              <a:ea typeface="Verdana" panose="020B0604030504040204" pitchFamily="34" charset="0"/>
            </a:rPr>
            <a:t>27 </a:t>
          </a:r>
          <a:r>
            <a:rPr lang="lv-LV" sz="1000" b="1" noProof="0" dirty="0">
              <a:latin typeface="Verdana" panose="020B0604030504040204" pitchFamily="34" charset="0"/>
              <a:ea typeface="Verdana" panose="020B0604030504040204" pitchFamily="34" charset="0"/>
            </a:rPr>
            <a:t>mainīgie lielumi</a:t>
          </a:r>
          <a:endParaRPr lang="en-US" sz="1000" b="1" noProof="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79DB180-FAD4-4701-8D60-12F35DBC8DA0}" type="parTrans" cxnId="{E3DC6055-2D8C-4C3E-A3D5-848207CC8A7A}">
      <dgm:prSet/>
      <dgm:spPr/>
      <dgm:t>
        <a:bodyPr/>
        <a:lstStyle/>
        <a:p>
          <a:endParaRPr lang="lv-LV"/>
        </a:p>
      </dgm:t>
    </dgm:pt>
    <dgm:pt modelId="{4070AC47-5D96-494E-BB40-BD489FF9AA78}" type="sibTrans" cxnId="{E3DC6055-2D8C-4C3E-A3D5-848207CC8A7A}">
      <dgm:prSet/>
      <dgm:spPr/>
      <dgm:t>
        <a:bodyPr/>
        <a:lstStyle/>
        <a:p>
          <a:endParaRPr lang="lv-LV"/>
        </a:p>
      </dgm:t>
    </dgm:pt>
    <dgm:pt modelId="{9DFA2EE8-7716-486B-81EA-2E6F6E95C7D3}">
      <dgm:prSet custT="1"/>
      <dgm:spPr/>
      <dgm:t>
        <a:bodyPr/>
        <a:lstStyle/>
        <a:p>
          <a:r>
            <a:rPr lang="lv-LV" sz="1200" noProof="0">
              <a:latin typeface="Verdana" panose="020B0604030504040204" pitchFamily="34" charset="0"/>
              <a:ea typeface="Verdana" panose="020B0604030504040204" pitchFamily="34" charset="0"/>
            </a:rPr>
            <a:t>Bioloģiski audzēto dzīvnieku skaits </a:t>
          </a:r>
          <a:r>
            <a:rPr lang="en-US" sz="1300" b="1" noProof="0">
              <a:latin typeface="Verdana" panose="020B0604030504040204" pitchFamily="34" charset="0"/>
              <a:ea typeface="Verdana" panose="020B0604030504040204" pitchFamily="34" charset="0"/>
            </a:rPr>
            <a:t>– 9 </a:t>
          </a:r>
          <a:r>
            <a:rPr lang="lv-LV" sz="1300" b="1" noProof="0">
              <a:latin typeface="Verdana" panose="020B0604030504040204" pitchFamily="34" charset="0"/>
              <a:ea typeface="Verdana" panose="020B0604030504040204" pitchFamily="34" charset="0"/>
            </a:rPr>
            <a:t>mainīgie lielumi</a:t>
          </a:r>
          <a:endParaRPr lang="en-US" sz="1300" b="1" noProof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4376B03-65BB-42CE-9095-037E7B6CBA4F}" type="parTrans" cxnId="{19695725-6B08-4363-849A-240DBB89794F}">
      <dgm:prSet/>
      <dgm:spPr/>
      <dgm:t>
        <a:bodyPr/>
        <a:lstStyle/>
        <a:p>
          <a:endParaRPr lang="lv-LV"/>
        </a:p>
      </dgm:t>
    </dgm:pt>
    <dgm:pt modelId="{8DD8ADAF-3003-4FAF-9B31-D79089045D2A}" type="sibTrans" cxnId="{19695725-6B08-4363-849A-240DBB89794F}">
      <dgm:prSet/>
      <dgm:spPr/>
      <dgm:t>
        <a:bodyPr/>
        <a:lstStyle/>
        <a:p>
          <a:endParaRPr lang="lv-LV"/>
        </a:p>
      </dgm:t>
    </dgm:pt>
    <dgm:pt modelId="{4DD14BF8-CA7A-44A5-94CC-2D291E79D03F}">
      <dgm:prSet/>
      <dgm:spPr/>
      <dgm:t>
        <a:bodyPr/>
        <a:lstStyle/>
        <a:p>
          <a:r>
            <a:rPr lang="lv-LV" b="1" i="0">
              <a:latin typeface="Verdana" panose="020B0604030504040204" pitchFamily="34" charset="0"/>
              <a:ea typeface="Verdana" panose="020B0604030504040204" pitchFamily="34" charset="0"/>
            </a:rPr>
            <a:t>Novietņu infrastruktūra un kūtsmēslu krātuves</a:t>
          </a:r>
          <a:endParaRPr lang="en-US" b="1" noProof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1A00690-43FF-46DC-BA79-AD2080211243}" type="parTrans" cxnId="{36169E6E-4933-4E7D-AC92-5EA9E3B174E2}">
      <dgm:prSet/>
      <dgm:spPr/>
      <dgm:t>
        <a:bodyPr/>
        <a:lstStyle/>
        <a:p>
          <a:endParaRPr lang="lv-LV"/>
        </a:p>
      </dgm:t>
    </dgm:pt>
    <dgm:pt modelId="{32A54EDF-D547-4D76-A5FC-327AA6C5AE6A}" type="sibTrans" cxnId="{36169E6E-4933-4E7D-AC92-5EA9E3B174E2}">
      <dgm:prSet/>
      <dgm:spPr/>
      <dgm:t>
        <a:bodyPr/>
        <a:lstStyle/>
        <a:p>
          <a:endParaRPr lang="lv-LV"/>
        </a:p>
      </dgm:t>
    </dgm:pt>
    <dgm:pt modelId="{B3BE9B20-8CB9-4D73-B496-E6D609E7BC25}">
      <dgm:prSet custT="1"/>
      <dgm:spPr/>
      <dgm:t>
        <a:bodyPr/>
        <a:lstStyle/>
        <a:p>
          <a:r>
            <a:rPr lang="lv-LV" sz="1200">
              <a:latin typeface="Verdana" panose="020B0604030504040204" pitchFamily="34" charset="0"/>
              <a:ea typeface="Verdana" panose="020B0604030504040204" pitchFamily="34" charset="0"/>
            </a:rPr>
            <a:t>Dzīvnieku labturība</a:t>
          </a:r>
        </a:p>
        <a:p>
          <a:r>
            <a:rPr lang="en-US" sz="1200" b="1" noProof="0">
              <a:latin typeface="Verdana" panose="020B0604030504040204" pitchFamily="34" charset="0"/>
              <a:ea typeface="Verdana" panose="020B0604030504040204" pitchFamily="34" charset="0"/>
            </a:rPr>
            <a:t>– </a:t>
          </a:r>
          <a:r>
            <a:rPr lang="lv-LV" sz="1200" b="1" noProof="0">
              <a:latin typeface="Verdana" panose="020B0604030504040204" pitchFamily="34" charset="0"/>
              <a:ea typeface="Verdana" panose="020B0604030504040204" pitchFamily="34" charset="0"/>
            </a:rPr>
            <a:t>3</a:t>
          </a:r>
          <a:r>
            <a:rPr lang="en-US" sz="1200" b="1" noProof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lv-LV" sz="1200" b="1" noProof="0">
              <a:latin typeface="Verdana" panose="020B0604030504040204" pitchFamily="34" charset="0"/>
              <a:ea typeface="Verdana" panose="020B0604030504040204" pitchFamily="34" charset="0"/>
            </a:rPr>
            <a:t>mainīgie lielumi</a:t>
          </a:r>
          <a:endParaRPr lang="en-US" sz="1200" b="1" noProof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2B0D130-0B0F-45B4-9441-A601FF75D43D}" type="parTrans" cxnId="{C3A90BB0-A254-436E-9155-AF2B56327562}">
      <dgm:prSet/>
      <dgm:spPr/>
      <dgm:t>
        <a:bodyPr/>
        <a:lstStyle/>
        <a:p>
          <a:endParaRPr lang="lv-LV"/>
        </a:p>
      </dgm:t>
    </dgm:pt>
    <dgm:pt modelId="{4EEDBF9B-0449-4396-86AE-90C4E8C46409}" type="sibTrans" cxnId="{C3A90BB0-A254-436E-9155-AF2B56327562}">
      <dgm:prSet/>
      <dgm:spPr/>
      <dgm:t>
        <a:bodyPr/>
        <a:lstStyle/>
        <a:p>
          <a:endParaRPr lang="lv-LV"/>
        </a:p>
      </dgm:t>
    </dgm:pt>
    <dgm:pt modelId="{A0AF160F-B91C-4569-826C-077EC73ACA71}" type="pres">
      <dgm:prSet presAssocID="{A6F8A2EF-9C6A-409E-8F55-CA5D1F3A709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AFCD921-B931-40B3-B0BA-129A0F1A6037}" type="pres">
      <dgm:prSet presAssocID="{C41D83FF-A097-47D2-8246-677F9C48CD05}" presName="root" presStyleCnt="0"/>
      <dgm:spPr/>
    </dgm:pt>
    <dgm:pt modelId="{5635E937-6E05-4604-8A3C-7447A4916100}" type="pres">
      <dgm:prSet presAssocID="{C41D83FF-A097-47D2-8246-677F9C48CD05}" presName="rootComposite" presStyleCnt="0"/>
      <dgm:spPr/>
    </dgm:pt>
    <dgm:pt modelId="{EB5BA8E9-16D4-4507-A05E-F7ABC478A6DE}" type="pres">
      <dgm:prSet presAssocID="{C41D83FF-A097-47D2-8246-677F9C48CD05}" presName="rootText" presStyleLbl="node1" presStyleIdx="0" presStyleCnt="2"/>
      <dgm:spPr/>
    </dgm:pt>
    <dgm:pt modelId="{F5C0FB04-FC82-483E-80EA-7E4068B47607}" type="pres">
      <dgm:prSet presAssocID="{C41D83FF-A097-47D2-8246-677F9C48CD05}" presName="rootConnector" presStyleLbl="node1" presStyleIdx="0" presStyleCnt="2"/>
      <dgm:spPr/>
    </dgm:pt>
    <dgm:pt modelId="{FC3E2B43-FCE4-490A-AD18-80FDDE199221}" type="pres">
      <dgm:prSet presAssocID="{C41D83FF-A097-47D2-8246-677F9C48CD05}" presName="childShape" presStyleCnt="0"/>
      <dgm:spPr/>
    </dgm:pt>
    <dgm:pt modelId="{EE69CD7D-7B4E-4C8D-A62A-4CFA83F5467D}" type="pres">
      <dgm:prSet presAssocID="{479DB180-FAD4-4701-8D60-12F35DBC8DA0}" presName="Name13" presStyleLbl="parChTrans1D2" presStyleIdx="0" presStyleCnt="3"/>
      <dgm:spPr/>
    </dgm:pt>
    <dgm:pt modelId="{A8981738-22BD-4618-9E6A-0AA58E215A34}" type="pres">
      <dgm:prSet presAssocID="{A4676C11-CB95-4E98-BA59-3C9354D03A7E}" presName="childText" presStyleLbl="bgAcc1" presStyleIdx="0" presStyleCnt="3" custScaleX="125567">
        <dgm:presLayoutVars>
          <dgm:bulletEnabled val="1"/>
        </dgm:presLayoutVars>
      </dgm:prSet>
      <dgm:spPr/>
    </dgm:pt>
    <dgm:pt modelId="{B86052A9-4C76-478E-878D-02E492739799}" type="pres">
      <dgm:prSet presAssocID="{F4376B03-65BB-42CE-9095-037E7B6CBA4F}" presName="Name13" presStyleLbl="parChTrans1D2" presStyleIdx="1" presStyleCnt="3"/>
      <dgm:spPr/>
    </dgm:pt>
    <dgm:pt modelId="{6552F0A6-5A77-4AAB-835E-5C2234B6A29A}" type="pres">
      <dgm:prSet presAssocID="{9DFA2EE8-7716-486B-81EA-2E6F6E95C7D3}" presName="childText" presStyleLbl="bgAcc1" presStyleIdx="1" presStyleCnt="3" custScaleX="116497" custScaleY="151682">
        <dgm:presLayoutVars>
          <dgm:bulletEnabled val="1"/>
        </dgm:presLayoutVars>
      </dgm:prSet>
      <dgm:spPr/>
    </dgm:pt>
    <dgm:pt modelId="{7BFBA92F-0A00-4030-9613-AAB0C3B0800D}" type="pres">
      <dgm:prSet presAssocID="{4DD14BF8-CA7A-44A5-94CC-2D291E79D03F}" presName="root" presStyleCnt="0"/>
      <dgm:spPr/>
    </dgm:pt>
    <dgm:pt modelId="{0983A0FF-2571-4817-AAC9-E46B2443E129}" type="pres">
      <dgm:prSet presAssocID="{4DD14BF8-CA7A-44A5-94CC-2D291E79D03F}" presName="rootComposite" presStyleCnt="0"/>
      <dgm:spPr/>
    </dgm:pt>
    <dgm:pt modelId="{78A21664-A46E-45E3-9252-EA2D21E0FD7F}" type="pres">
      <dgm:prSet presAssocID="{4DD14BF8-CA7A-44A5-94CC-2D291E79D03F}" presName="rootText" presStyleLbl="node1" presStyleIdx="1" presStyleCnt="2" custScaleX="119726"/>
      <dgm:spPr/>
    </dgm:pt>
    <dgm:pt modelId="{6A38C5F7-EA18-4418-B0B7-678650032C80}" type="pres">
      <dgm:prSet presAssocID="{4DD14BF8-CA7A-44A5-94CC-2D291E79D03F}" presName="rootConnector" presStyleLbl="node1" presStyleIdx="1" presStyleCnt="2"/>
      <dgm:spPr/>
    </dgm:pt>
    <dgm:pt modelId="{370B49FA-121B-44F4-985C-AE2C050275DB}" type="pres">
      <dgm:prSet presAssocID="{4DD14BF8-CA7A-44A5-94CC-2D291E79D03F}" presName="childShape" presStyleCnt="0"/>
      <dgm:spPr/>
    </dgm:pt>
    <dgm:pt modelId="{8D48E721-8BE5-4DA2-AD2F-8909642F1FE8}" type="pres">
      <dgm:prSet presAssocID="{A2B0D130-0B0F-45B4-9441-A601FF75D43D}" presName="Name13" presStyleLbl="parChTrans1D2" presStyleIdx="2" presStyleCnt="3"/>
      <dgm:spPr/>
    </dgm:pt>
    <dgm:pt modelId="{B6C09B4D-21DD-467D-A9A3-6DFB0ED63502}" type="pres">
      <dgm:prSet presAssocID="{B3BE9B20-8CB9-4D73-B496-E6D609E7BC25}" presName="childText" presStyleLbl="bgAcc1" presStyleIdx="2" presStyleCnt="3" custScaleX="123081" custScaleY="133222">
        <dgm:presLayoutVars>
          <dgm:bulletEnabled val="1"/>
        </dgm:presLayoutVars>
      </dgm:prSet>
      <dgm:spPr/>
    </dgm:pt>
  </dgm:ptLst>
  <dgm:cxnLst>
    <dgm:cxn modelId="{DB6F5305-2352-4CBB-A3BA-42386C5BD84F}" type="presOf" srcId="{479DB180-FAD4-4701-8D60-12F35DBC8DA0}" destId="{EE69CD7D-7B4E-4C8D-A62A-4CFA83F5467D}" srcOrd="0" destOrd="0" presId="urn:microsoft.com/office/officeart/2005/8/layout/hierarchy3"/>
    <dgm:cxn modelId="{E3556317-7D05-4DEC-B94F-4D28E75C3F46}" type="presOf" srcId="{9DFA2EE8-7716-486B-81EA-2E6F6E95C7D3}" destId="{6552F0A6-5A77-4AAB-835E-5C2234B6A29A}" srcOrd="0" destOrd="0" presId="urn:microsoft.com/office/officeart/2005/8/layout/hierarchy3"/>
    <dgm:cxn modelId="{19695725-6B08-4363-849A-240DBB89794F}" srcId="{C41D83FF-A097-47D2-8246-677F9C48CD05}" destId="{9DFA2EE8-7716-486B-81EA-2E6F6E95C7D3}" srcOrd="1" destOrd="0" parTransId="{F4376B03-65BB-42CE-9095-037E7B6CBA4F}" sibTransId="{8DD8ADAF-3003-4FAF-9B31-D79089045D2A}"/>
    <dgm:cxn modelId="{D4570326-B49F-4F5D-9834-2F85312ECF72}" type="presOf" srcId="{4DD14BF8-CA7A-44A5-94CC-2D291E79D03F}" destId="{6A38C5F7-EA18-4418-B0B7-678650032C80}" srcOrd="1" destOrd="0" presId="urn:microsoft.com/office/officeart/2005/8/layout/hierarchy3"/>
    <dgm:cxn modelId="{DA506A35-1123-4BFB-A082-4CB3E113968C}" type="presOf" srcId="{C41D83FF-A097-47D2-8246-677F9C48CD05}" destId="{EB5BA8E9-16D4-4507-A05E-F7ABC478A6DE}" srcOrd="0" destOrd="0" presId="urn:microsoft.com/office/officeart/2005/8/layout/hierarchy3"/>
    <dgm:cxn modelId="{5DE52C62-16AF-4C81-BC98-A06667DDBC9E}" type="presOf" srcId="{4DD14BF8-CA7A-44A5-94CC-2D291E79D03F}" destId="{78A21664-A46E-45E3-9252-EA2D21E0FD7F}" srcOrd="0" destOrd="0" presId="urn:microsoft.com/office/officeart/2005/8/layout/hierarchy3"/>
    <dgm:cxn modelId="{36169E6E-4933-4E7D-AC92-5EA9E3B174E2}" srcId="{A6F8A2EF-9C6A-409E-8F55-CA5D1F3A7094}" destId="{4DD14BF8-CA7A-44A5-94CC-2D291E79D03F}" srcOrd="1" destOrd="0" parTransId="{11A00690-43FF-46DC-BA79-AD2080211243}" sibTransId="{32A54EDF-D547-4D76-A5FC-327AA6C5AE6A}"/>
    <dgm:cxn modelId="{54C84550-DD1B-4B4C-8371-F80E4118F763}" type="presOf" srcId="{C41D83FF-A097-47D2-8246-677F9C48CD05}" destId="{F5C0FB04-FC82-483E-80EA-7E4068B47607}" srcOrd="1" destOrd="0" presId="urn:microsoft.com/office/officeart/2005/8/layout/hierarchy3"/>
    <dgm:cxn modelId="{E3DC6055-2D8C-4C3E-A3D5-848207CC8A7A}" srcId="{C41D83FF-A097-47D2-8246-677F9C48CD05}" destId="{A4676C11-CB95-4E98-BA59-3C9354D03A7E}" srcOrd="0" destOrd="0" parTransId="{479DB180-FAD4-4701-8D60-12F35DBC8DA0}" sibTransId="{4070AC47-5D96-494E-BB40-BD489FF9AA78}"/>
    <dgm:cxn modelId="{C9A56278-036C-4E84-8975-8FC6B6340DFC}" type="presOf" srcId="{A4676C11-CB95-4E98-BA59-3C9354D03A7E}" destId="{A8981738-22BD-4618-9E6A-0AA58E215A34}" srcOrd="0" destOrd="0" presId="urn:microsoft.com/office/officeart/2005/8/layout/hierarchy3"/>
    <dgm:cxn modelId="{AEF5C678-C0AA-491A-9442-6CBAC018C104}" type="presOf" srcId="{A6F8A2EF-9C6A-409E-8F55-CA5D1F3A7094}" destId="{A0AF160F-B91C-4569-826C-077EC73ACA71}" srcOrd="0" destOrd="0" presId="urn:microsoft.com/office/officeart/2005/8/layout/hierarchy3"/>
    <dgm:cxn modelId="{DD2E528C-25A7-464E-BDC6-A485D6CE037A}" type="presOf" srcId="{B3BE9B20-8CB9-4D73-B496-E6D609E7BC25}" destId="{B6C09B4D-21DD-467D-A9A3-6DFB0ED63502}" srcOrd="0" destOrd="0" presId="urn:microsoft.com/office/officeart/2005/8/layout/hierarchy3"/>
    <dgm:cxn modelId="{C3A90BB0-A254-436E-9155-AF2B56327562}" srcId="{4DD14BF8-CA7A-44A5-94CC-2D291E79D03F}" destId="{B3BE9B20-8CB9-4D73-B496-E6D609E7BC25}" srcOrd="0" destOrd="0" parTransId="{A2B0D130-0B0F-45B4-9441-A601FF75D43D}" sibTransId="{4EEDBF9B-0449-4396-86AE-90C4E8C46409}"/>
    <dgm:cxn modelId="{0E767DCB-0EA9-444F-9E07-696D7AF9175B}" srcId="{A6F8A2EF-9C6A-409E-8F55-CA5D1F3A7094}" destId="{C41D83FF-A097-47D2-8246-677F9C48CD05}" srcOrd="0" destOrd="0" parTransId="{3FC62348-0F9C-4AF8-8FBC-C4E3E4BD025E}" sibTransId="{37AE7140-76E2-4159-BF56-2109696A473D}"/>
    <dgm:cxn modelId="{6C9FC8CF-76C7-452C-8802-0DFBA9CDD84D}" type="presOf" srcId="{A2B0D130-0B0F-45B4-9441-A601FF75D43D}" destId="{8D48E721-8BE5-4DA2-AD2F-8909642F1FE8}" srcOrd="0" destOrd="0" presId="urn:microsoft.com/office/officeart/2005/8/layout/hierarchy3"/>
    <dgm:cxn modelId="{F46FD9F0-4724-4C9F-BD96-F680B5DC2A0A}" type="presOf" srcId="{F4376B03-65BB-42CE-9095-037E7B6CBA4F}" destId="{B86052A9-4C76-478E-878D-02E492739799}" srcOrd="0" destOrd="0" presId="urn:microsoft.com/office/officeart/2005/8/layout/hierarchy3"/>
    <dgm:cxn modelId="{3BB07D28-7ADC-4C5E-9129-86537B09F7F3}" type="presParOf" srcId="{A0AF160F-B91C-4569-826C-077EC73ACA71}" destId="{6AFCD921-B931-40B3-B0BA-129A0F1A6037}" srcOrd="0" destOrd="0" presId="urn:microsoft.com/office/officeart/2005/8/layout/hierarchy3"/>
    <dgm:cxn modelId="{EE06C021-AB07-4E20-A9C3-4F3D78054E6D}" type="presParOf" srcId="{6AFCD921-B931-40B3-B0BA-129A0F1A6037}" destId="{5635E937-6E05-4604-8A3C-7447A4916100}" srcOrd="0" destOrd="0" presId="urn:microsoft.com/office/officeart/2005/8/layout/hierarchy3"/>
    <dgm:cxn modelId="{168FA7E2-F36D-420D-98DE-A888BC87A842}" type="presParOf" srcId="{5635E937-6E05-4604-8A3C-7447A4916100}" destId="{EB5BA8E9-16D4-4507-A05E-F7ABC478A6DE}" srcOrd="0" destOrd="0" presId="urn:microsoft.com/office/officeart/2005/8/layout/hierarchy3"/>
    <dgm:cxn modelId="{844494AE-0A28-4A34-89F7-FF2DE1457534}" type="presParOf" srcId="{5635E937-6E05-4604-8A3C-7447A4916100}" destId="{F5C0FB04-FC82-483E-80EA-7E4068B47607}" srcOrd="1" destOrd="0" presId="urn:microsoft.com/office/officeart/2005/8/layout/hierarchy3"/>
    <dgm:cxn modelId="{8C39396A-4E8B-4251-B101-5B6761D196EF}" type="presParOf" srcId="{6AFCD921-B931-40B3-B0BA-129A0F1A6037}" destId="{FC3E2B43-FCE4-490A-AD18-80FDDE199221}" srcOrd="1" destOrd="0" presId="urn:microsoft.com/office/officeart/2005/8/layout/hierarchy3"/>
    <dgm:cxn modelId="{ED2E2CAE-B3AC-4108-AFF5-5C580E55FAC0}" type="presParOf" srcId="{FC3E2B43-FCE4-490A-AD18-80FDDE199221}" destId="{EE69CD7D-7B4E-4C8D-A62A-4CFA83F5467D}" srcOrd="0" destOrd="0" presId="urn:microsoft.com/office/officeart/2005/8/layout/hierarchy3"/>
    <dgm:cxn modelId="{20C42480-D2AA-4BFB-B95E-4D726CE2FBC0}" type="presParOf" srcId="{FC3E2B43-FCE4-490A-AD18-80FDDE199221}" destId="{A8981738-22BD-4618-9E6A-0AA58E215A34}" srcOrd="1" destOrd="0" presId="urn:microsoft.com/office/officeart/2005/8/layout/hierarchy3"/>
    <dgm:cxn modelId="{2CED9419-07E9-44F6-82A0-10B166E1D5D8}" type="presParOf" srcId="{FC3E2B43-FCE4-490A-AD18-80FDDE199221}" destId="{B86052A9-4C76-478E-878D-02E492739799}" srcOrd="2" destOrd="0" presId="urn:microsoft.com/office/officeart/2005/8/layout/hierarchy3"/>
    <dgm:cxn modelId="{EAD0B59F-80FB-413B-885B-8D65729790A8}" type="presParOf" srcId="{FC3E2B43-FCE4-490A-AD18-80FDDE199221}" destId="{6552F0A6-5A77-4AAB-835E-5C2234B6A29A}" srcOrd="3" destOrd="0" presId="urn:microsoft.com/office/officeart/2005/8/layout/hierarchy3"/>
    <dgm:cxn modelId="{A9EB2A4F-504F-44FC-9AC3-1F77F107A965}" type="presParOf" srcId="{A0AF160F-B91C-4569-826C-077EC73ACA71}" destId="{7BFBA92F-0A00-4030-9613-AAB0C3B0800D}" srcOrd="1" destOrd="0" presId="urn:microsoft.com/office/officeart/2005/8/layout/hierarchy3"/>
    <dgm:cxn modelId="{0ECFDDFE-C65C-4EC4-A27D-0DE864A62705}" type="presParOf" srcId="{7BFBA92F-0A00-4030-9613-AAB0C3B0800D}" destId="{0983A0FF-2571-4817-AAC9-E46B2443E129}" srcOrd="0" destOrd="0" presId="urn:microsoft.com/office/officeart/2005/8/layout/hierarchy3"/>
    <dgm:cxn modelId="{E3F6B7F7-BB88-4769-9630-DCAAA7DFC0B3}" type="presParOf" srcId="{0983A0FF-2571-4817-AAC9-E46B2443E129}" destId="{78A21664-A46E-45E3-9252-EA2D21E0FD7F}" srcOrd="0" destOrd="0" presId="urn:microsoft.com/office/officeart/2005/8/layout/hierarchy3"/>
    <dgm:cxn modelId="{C0E4B023-BFE5-4B96-A320-6ED2DE7912D4}" type="presParOf" srcId="{0983A0FF-2571-4817-AAC9-E46B2443E129}" destId="{6A38C5F7-EA18-4418-B0B7-678650032C80}" srcOrd="1" destOrd="0" presId="urn:microsoft.com/office/officeart/2005/8/layout/hierarchy3"/>
    <dgm:cxn modelId="{9293FDF4-36A3-456D-8FDB-EBC372FCA136}" type="presParOf" srcId="{7BFBA92F-0A00-4030-9613-AAB0C3B0800D}" destId="{370B49FA-121B-44F4-985C-AE2C050275DB}" srcOrd="1" destOrd="0" presId="urn:microsoft.com/office/officeart/2005/8/layout/hierarchy3"/>
    <dgm:cxn modelId="{12BB5219-C80B-476A-97D5-A3DBC9E28361}" type="presParOf" srcId="{370B49FA-121B-44F4-985C-AE2C050275DB}" destId="{8D48E721-8BE5-4DA2-AD2F-8909642F1FE8}" srcOrd="0" destOrd="0" presId="urn:microsoft.com/office/officeart/2005/8/layout/hierarchy3"/>
    <dgm:cxn modelId="{58450861-4133-4365-A323-2C1F036B0263}" type="presParOf" srcId="{370B49FA-121B-44F4-985C-AE2C050275DB}" destId="{B6C09B4D-21DD-467D-A9A3-6DFB0ED6350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B8F23EA-B8F4-42AC-93ED-6B34EDCEA712}" type="doc">
      <dgm:prSet loTypeId="urn:microsoft.com/office/officeart/2005/8/layout/hierarchy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lv-LV"/>
        </a:p>
      </dgm:t>
    </dgm:pt>
    <dgm:pt modelId="{E7FA3F37-FEC5-467D-B4CB-30FDDEED1590}">
      <dgm:prSet phldrT="[Text]" custT="1"/>
      <dgm:spPr/>
      <dgm:t>
        <a:bodyPr/>
        <a:lstStyle/>
        <a:p>
          <a:r>
            <a:rPr lang="lv-LV" sz="1600" b="1" noProof="0">
              <a:latin typeface="Verdana" panose="020B0604030504040204" pitchFamily="34" charset="0"/>
              <a:ea typeface="Verdana" panose="020B0604030504040204" pitchFamily="34" charset="0"/>
            </a:rPr>
            <a:t>Bioloģiskās lauksaimniecības informācijas sistēma </a:t>
          </a:r>
        </a:p>
      </dgm:t>
    </dgm:pt>
    <dgm:pt modelId="{271742FE-4896-4FC4-8E1D-7B5547ECD177}" type="parTrans" cxnId="{DC92D526-492F-40C6-8985-CF9869519756}">
      <dgm:prSet/>
      <dgm:spPr/>
      <dgm:t>
        <a:bodyPr/>
        <a:lstStyle/>
        <a:p>
          <a:endParaRPr lang="lv-LV"/>
        </a:p>
      </dgm:t>
    </dgm:pt>
    <dgm:pt modelId="{228654BA-52D5-4EB3-A337-7B5BD3CA6EF3}" type="sibTrans" cxnId="{DC92D526-492F-40C6-8985-CF9869519756}">
      <dgm:prSet/>
      <dgm:spPr/>
      <dgm:t>
        <a:bodyPr/>
        <a:lstStyle/>
        <a:p>
          <a:endParaRPr lang="lv-LV"/>
        </a:p>
      </dgm:t>
    </dgm:pt>
    <dgm:pt modelId="{3025F512-7530-4A5F-BC4D-BF1BCFC0585A}">
      <dgm:prSet custT="1"/>
      <dgm:spPr/>
      <dgm:t>
        <a:bodyPr/>
        <a:lstStyle/>
        <a:p>
          <a:r>
            <a:rPr lang="lv-LV" sz="1400" noProof="0">
              <a:latin typeface="Verdana" panose="020B0604030504040204" pitchFamily="34" charset="0"/>
              <a:ea typeface="Verdana" panose="020B0604030504040204" pitchFamily="34" charset="0"/>
            </a:rPr>
            <a:t>Bioloģiski sertificētās un pārejās periodā esošās lauksaimniecības kultūraugu platības</a:t>
          </a:r>
          <a:r>
            <a:rPr lang="en-US" sz="1400" noProof="0">
              <a:latin typeface="Verdana" panose="020B0604030504040204" pitchFamily="34" charset="0"/>
              <a:ea typeface="Verdana" panose="020B0604030504040204" pitchFamily="34" charset="0"/>
            </a:rPr>
            <a:t> – </a:t>
          </a:r>
          <a:r>
            <a:rPr lang="en-US" sz="1400" b="1" noProof="0">
              <a:latin typeface="Verdana" panose="020B0604030504040204" pitchFamily="34" charset="0"/>
              <a:ea typeface="Verdana" panose="020B0604030504040204" pitchFamily="34" charset="0"/>
            </a:rPr>
            <a:t>21 </a:t>
          </a:r>
          <a:r>
            <a:rPr lang="lv-LV" sz="1400" b="1" noProof="0">
              <a:latin typeface="Verdana" panose="020B0604030504040204" pitchFamily="34" charset="0"/>
              <a:ea typeface="Verdana" panose="020B0604030504040204" pitchFamily="34" charset="0"/>
            </a:rPr>
            <a:t>mainīgie lielumi</a:t>
          </a:r>
          <a:endParaRPr lang="en-US" sz="1400" b="1" noProof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DBE9541-550B-4480-8F2C-318D7993AA16}" type="parTrans" cxnId="{A4357D7D-924D-4428-86B1-D440129A6B8C}">
      <dgm:prSet/>
      <dgm:spPr/>
      <dgm:t>
        <a:bodyPr/>
        <a:lstStyle/>
        <a:p>
          <a:endParaRPr lang="lv-LV"/>
        </a:p>
      </dgm:t>
    </dgm:pt>
    <dgm:pt modelId="{D09D3481-F0B5-4273-8047-9D3045AB4DB6}" type="sibTrans" cxnId="{A4357D7D-924D-4428-86B1-D440129A6B8C}">
      <dgm:prSet/>
      <dgm:spPr/>
      <dgm:t>
        <a:bodyPr/>
        <a:lstStyle/>
        <a:p>
          <a:endParaRPr lang="lv-LV"/>
        </a:p>
      </dgm:t>
    </dgm:pt>
    <dgm:pt modelId="{40B1E0B6-A1A0-4FC2-BE8F-428A5149FB90}" type="pres">
      <dgm:prSet presAssocID="{EB8F23EA-B8F4-42AC-93ED-6B34EDCEA71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B6435DE-C5F0-4848-88F7-D95AE177B3A9}" type="pres">
      <dgm:prSet presAssocID="{E7FA3F37-FEC5-467D-B4CB-30FDDEED1590}" presName="root" presStyleCnt="0"/>
      <dgm:spPr/>
    </dgm:pt>
    <dgm:pt modelId="{3D7BE16D-AAFC-4413-B568-7E9D82731E65}" type="pres">
      <dgm:prSet presAssocID="{E7FA3F37-FEC5-467D-B4CB-30FDDEED1590}" presName="rootComposite" presStyleCnt="0"/>
      <dgm:spPr/>
    </dgm:pt>
    <dgm:pt modelId="{A8EAFBD2-B839-4B1A-9E5C-6CC67F2D0CC2}" type="pres">
      <dgm:prSet presAssocID="{E7FA3F37-FEC5-467D-B4CB-30FDDEED1590}" presName="rootText" presStyleLbl="node1" presStyleIdx="0" presStyleCnt="1" custScaleX="119087" custScaleY="79474" custLinFactNeighborX="-441" custLinFactNeighborY="-77"/>
      <dgm:spPr/>
    </dgm:pt>
    <dgm:pt modelId="{E780E209-7C9B-41E3-A626-8D5633095A24}" type="pres">
      <dgm:prSet presAssocID="{E7FA3F37-FEC5-467D-B4CB-30FDDEED1590}" presName="rootConnector" presStyleLbl="node1" presStyleIdx="0" presStyleCnt="1"/>
      <dgm:spPr/>
    </dgm:pt>
    <dgm:pt modelId="{BAEC9142-0310-4BD9-971C-A0B71A7A996D}" type="pres">
      <dgm:prSet presAssocID="{E7FA3F37-FEC5-467D-B4CB-30FDDEED1590}" presName="childShape" presStyleCnt="0"/>
      <dgm:spPr/>
    </dgm:pt>
    <dgm:pt modelId="{62D67450-D8D2-4FFB-9253-85A763778ACE}" type="pres">
      <dgm:prSet presAssocID="{7DBE9541-550B-4480-8F2C-318D7993AA16}" presName="Name13" presStyleLbl="parChTrans1D2" presStyleIdx="0" presStyleCnt="1"/>
      <dgm:spPr/>
    </dgm:pt>
    <dgm:pt modelId="{666DA990-38A0-4954-8872-1675B85217D6}" type="pres">
      <dgm:prSet presAssocID="{3025F512-7530-4A5F-BC4D-BF1BCFC0585A}" presName="childText" presStyleLbl="bgAcc1" presStyleIdx="0" presStyleCnt="1" custScaleX="143877" custScaleY="112099">
        <dgm:presLayoutVars>
          <dgm:bulletEnabled val="1"/>
        </dgm:presLayoutVars>
      </dgm:prSet>
      <dgm:spPr/>
    </dgm:pt>
  </dgm:ptLst>
  <dgm:cxnLst>
    <dgm:cxn modelId="{6E1B0209-6F13-4781-B56C-BD69AB92B75B}" type="presOf" srcId="{EB8F23EA-B8F4-42AC-93ED-6B34EDCEA712}" destId="{40B1E0B6-A1A0-4FC2-BE8F-428A5149FB90}" srcOrd="0" destOrd="0" presId="urn:microsoft.com/office/officeart/2005/8/layout/hierarchy3"/>
    <dgm:cxn modelId="{DC92D526-492F-40C6-8985-CF9869519756}" srcId="{EB8F23EA-B8F4-42AC-93ED-6B34EDCEA712}" destId="{E7FA3F37-FEC5-467D-B4CB-30FDDEED1590}" srcOrd="0" destOrd="0" parTransId="{271742FE-4896-4FC4-8E1D-7B5547ECD177}" sibTransId="{228654BA-52D5-4EB3-A337-7B5BD3CA6EF3}"/>
    <dgm:cxn modelId="{9FC8EE4A-0EA8-491D-B9FD-3FC18277498C}" type="presOf" srcId="{3025F512-7530-4A5F-BC4D-BF1BCFC0585A}" destId="{666DA990-38A0-4954-8872-1675B85217D6}" srcOrd="0" destOrd="0" presId="urn:microsoft.com/office/officeart/2005/8/layout/hierarchy3"/>
    <dgm:cxn modelId="{52193D51-DB90-4EA1-97CC-350B43AAFDA5}" type="presOf" srcId="{E7FA3F37-FEC5-467D-B4CB-30FDDEED1590}" destId="{A8EAFBD2-B839-4B1A-9E5C-6CC67F2D0CC2}" srcOrd="0" destOrd="0" presId="urn:microsoft.com/office/officeart/2005/8/layout/hierarchy3"/>
    <dgm:cxn modelId="{A4357D7D-924D-4428-86B1-D440129A6B8C}" srcId="{E7FA3F37-FEC5-467D-B4CB-30FDDEED1590}" destId="{3025F512-7530-4A5F-BC4D-BF1BCFC0585A}" srcOrd="0" destOrd="0" parTransId="{7DBE9541-550B-4480-8F2C-318D7993AA16}" sibTransId="{D09D3481-F0B5-4273-8047-9D3045AB4DB6}"/>
    <dgm:cxn modelId="{0287C887-E9E4-423E-B751-EF2336EBF376}" type="presOf" srcId="{7DBE9541-550B-4480-8F2C-318D7993AA16}" destId="{62D67450-D8D2-4FFB-9253-85A763778ACE}" srcOrd="0" destOrd="0" presId="urn:microsoft.com/office/officeart/2005/8/layout/hierarchy3"/>
    <dgm:cxn modelId="{931BFA99-3D04-4372-BC8F-A3C58F4821F8}" type="presOf" srcId="{E7FA3F37-FEC5-467D-B4CB-30FDDEED1590}" destId="{E780E209-7C9B-41E3-A626-8D5633095A24}" srcOrd="1" destOrd="0" presId="urn:microsoft.com/office/officeart/2005/8/layout/hierarchy3"/>
    <dgm:cxn modelId="{FF54F75C-75B0-4D2A-B924-D811BEDDAB80}" type="presParOf" srcId="{40B1E0B6-A1A0-4FC2-BE8F-428A5149FB90}" destId="{AB6435DE-C5F0-4848-88F7-D95AE177B3A9}" srcOrd="0" destOrd="0" presId="urn:microsoft.com/office/officeart/2005/8/layout/hierarchy3"/>
    <dgm:cxn modelId="{72A19975-07FF-445F-A13B-53473AAFF026}" type="presParOf" srcId="{AB6435DE-C5F0-4848-88F7-D95AE177B3A9}" destId="{3D7BE16D-AAFC-4413-B568-7E9D82731E65}" srcOrd="0" destOrd="0" presId="urn:microsoft.com/office/officeart/2005/8/layout/hierarchy3"/>
    <dgm:cxn modelId="{66034E02-31B6-43F9-837B-8006B897DEC2}" type="presParOf" srcId="{3D7BE16D-AAFC-4413-B568-7E9D82731E65}" destId="{A8EAFBD2-B839-4B1A-9E5C-6CC67F2D0CC2}" srcOrd="0" destOrd="0" presId="urn:microsoft.com/office/officeart/2005/8/layout/hierarchy3"/>
    <dgm:cxn modelId="{A380E5E4-6EDE-448B-8E88-FAF3DF10A833}" type="presParOf" srcId="{3D7BE16D-AAFC-4413-B568-7E9D82731E65}" destId="{E780E209-7C9B-41E3-A626-8D5633095A24}" srcOrd="1" destOrd="0" presId="urn:microsoft.com/office/officeart/2005/8/layout/hierarchy3"/>
    <dgm:cxn modelId="{3D9245B7-1551-4A56-856D-59EF3AFD8BB3}" type="presParOf" srcId="{AB6435DE-C5F0-4848-88F7-D95AE177B3A9}" destId="{BAEC9142-0310-4BD9-971C-A0B71A7A996D}" srcOrd="1" destOrd="0" presId="urn:microsoft.com/office/officeart/2005/8/layout/hierarchy3"/>
    <dgm:cxn modelId="{DDE7C808-DFC3-4D98-B35A-E5826DA8E8B5}" type="presParOf" srcId="{BAEC9142-0310-4BD9-971C-A0B71A7A996D}" destId="{62D67450-D8D2-4FFB-9253-85A763778ACE}" srcOrd="0" destOrd="0" presId="urn:microsoft.com/office/officeart/2005/8/layout/hierarchy3"/>
    <dgm:cxn modelId="{B66AA9BE-1ACD-4EA7-9503-285AC17F11DE}" type="presParOf" srcId="{BAEC9142-0310-4BD9-971C-A0B71A7A996D}" destId="{666DA990-38A0-4954-8872-1675B85217D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961EC0-F57E-436B-84FE-53EB2C3DD756}">
      <dsp:nvSpPr>
        <dsp:cNvPr id="0" name=""/>
        <dsp:cNvSpPr/>
      </dsp:nvSpPr>
      <dsp:spPr>
        <a:xfrm>
          <a:off x="4527301" y="1084271"/>
          <a:ext cx="432961" cy="37855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85545"/>
              </a:lnTo>
              <a:lnTo>
                <a:pt x="432961" y="3785545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30303D-3DF1-42AB-A639-28AC8329CC2E}">
      <dsp:nvSpPr>
        <dsp:cNvPr id="0" name=""/>
        <dsp:cNvSpPr/>
      </dsp:nvSpPr>
      <dsp:spPr>
        <a:xfrm>
          <a:off x="4527301" y="1084271"/>
          <a:ext cx="472744" cy="31691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9178"/>
              </a:lnTo>
              <a:lnTo>
                <a:pt x="472744" y="3169178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E790E4-FEA9-4E9C-BCBE-A2681D774C8B}">
      <dsp:nvSpPr>
        <dsp:cNvPr id="0" name=""/>
        <dsp:cNvSpPr/>
      </dsp:nvSpPr>
      <dsp:spPr>
        <a:xfrm>
          <a:off x="4527301" y="1084271"/>
          <a:ext cx="472744" cy="25340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4010"/>
              </a:lnTo>
              <a:lnTo>
                <a:pt x="472744" y="2534010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051372-F8FB-4CED-9747-84851BD3E834}">
      <dsp:nvSpPr>
        <dsp:cNvPr id="0" name=""/>
        <dsp:cNvSpPr/>
      </dsp:nvSpPr>
      <dsp:spPr>
        <a:xfrm>
          <a:off x="4527301" y="1084271"/>
          <a:ext cx="472744" cy="1898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8842"/>
              </a:lnTo>
              <a:lnTo>
                <a:pt x="472744" y="1898842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935F7A-8010-4137-B685-CA10260AEFFC}">
      <dsp:nvSpPr>
        <dsp:cNvPr id="0" name=""/>
        <dsp:cNvSpPr/>
      </dsp:nvSpPr>
      <dsp:spPr>
        <a:xfrm>
          <a:off x="4527301" y="1084271"/>
          <a:ext cx="472744" cy="12636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3675"/>
              </a:lnTo>
              <a:lnTo>
                <a:pt x="472744" y="1263675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674FFA-519E-48EB-A8D5-731D85F91798}">
      <dsp:nvSpPr>
        <dsp:cNvPr id="0" name=""/>
        <dsp:cNvSpPr/>
      </dsp:nvSpPr>
      <dsp:spPr>
        <a:xfrm>
          <a:off x="4527301" y="1084271"/>
          <a:ext cx="472744" cy="529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9036"/>
              </a:lnTo>
              <a:lnTo>
                <a:pt x="472744" y="529036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EAF773-5804-4CA5-9127-5B17B008D6A4}">
      <dsp:nvSpPr>
        <dsp:cNvPr id="0" name=""/>
        <dsp:cNvSpPr/>
      </dsp:nvSpPr>
      <dsp:spPr>
        <a:xfrm>
          <a:off x="4070801" y="489955"/>
          <a:ext cx="1669032" cy="1709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038"/>
              </a:lnTo>
              <a:lnTo>
                <a:pt x="1669032" y="77038"/>
              </a:lnTo>
              <a:lnTo>
                <a:pt x="1669032" y="170971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3B60CB-19C8-48CF-A791-66C64BD86C8F}">
      <dsp:nvSpPr>
        <dsp:cNvPr id="0" name=""/>
        <dsp:cNvSpPr/>
      </dsp:nvSpPr>
      <dsp:spPr>
        <a:xfrm>
          <a:off x="1186686" y="1091329"/>
          <a:ext cx="477943" cy="26441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4185"/>
              </a:lnTo>
              <a:lnTo>
                <a:pt x="477943" y="2644185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21FADF-0473-45F5-BE8F-18607DAA79CE}">
      <dsp:nvSpPr>
        <dsp:cNvPr id="0" name=""/>
        <dsp:cNvSpPr/>
      </dsp:nvSpPr>
      <dsp:spPr>
        <a:xfrm>
          <a:off x="1186686" y="1091329"/>
          <a:ext cx="477943" cy="19928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2872"/>
              </a:lnTo>
              <a:lnTo>
                <a:pt x="477943" y="1992872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431CC8-1B36-41A3-B6EE-34535BB857C1}">
      <dsp:nvSpPr>
        <dsp:cNvPr id="0" name=""/>
        <dsp:cNvSpPr/>
      </dsp:nvSpPr>
      <dsp:spPr>
        <a:xfrm>
          <a:off x="1186686" y="1091329"/>
          <a:ext cx="477943" cy="13415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1559"/>
              </a:lnTo>
              <a:lnTo>
                <a:pt x="477943" y="1341559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F142F0-6E31-44F3-B074-61A76FD6F802}">
      <dsp:nvSpPr>
        <dsp:cNvPr id="0" name=""/>
        <dsp:cNvSpPr/>
      </dsp:nvSpPr>
      <dsp:spPr>
        <a:xfrm>
          <a:off x="1186686" y="1091329"/>
          <a:ext cx="477943" cy="5589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8954"/>
              </a:lnTo>
              <a:lnTo>
                <a:pt x="477943" y="558954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A0EE94-CD87-4A59-BC56-A3966B383898}">
      <dsp:nvSpPr>
        <dsp:cNvPr id="0" name=""/>
        <dsp:cNvSpPr/>
      </dsp:nvSpPr>
      <dsp:spPr>
        <a:xfrm>
          <a:off x="2461201" y="489955"/>
          <a:ext cx="1609599" cy="189020"/>
        </a:xfrm>
        <a:custGeom>
          <a:avLst/>
          <a:gdLst/>
          <a:ahLst/>
          <a:cxnLst/>
          <a:rect l="0" t="0" r="0" b="0"/>
          <a:pathLst>
            <a:path>
              <a:moveTo>
                <a:pt x="1609599" y="0"/>
              </a:moveTo>
              <a:lnTo>
                <a:pt x="1609599" y="95087"/>
              </a:lnTo>
              <a:lnTo>
                <a:pt x="0" y="95087"/>
              </a:lnTo>
              <a:lnTo>
                <a:pt x="0" y="189020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2CDD6-F29A-4746-A2D0-A49007523122}">
      <dsp:nvSpPr>
        <dsp:cNvPr id="0" name=""/>
        <dsp:cNvSpPr/>
      </dsp:nvSpPr>
      <dsp:spPr>
        <a:xfrm>
          <a:off x="2995498" y="0"/>
          <a:ext cx="2150606" cy="489955"/>
        </a:xfrm>
        <a:prstGeom prst="rect">
          <a:avLst/>
        </a:prstGeom>
        <a:gradFill rotWithShape="0">
          <a:gsLst>
            <a:gs pos="0">
              <a:schemeClr val="accent3">
                <a:alpha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b="1" kern="1200">
              <a:latin typeface="Verdana" panose="020B0604030504040204" pitchFamily="34" charset="0"/>
              <a:ea typeface="Verdana" panose="020B0604030504040204" pitchFamily="34" charset="0"/>
            </a:rPr>
            <a:t>ISA-2023</a:t>
          </a:r>
        </a:p>
      </dsp:txBody>
      <dsp:txXfrm>
        <a:off x="2995498" y="0"/>
        <a:ext cx="2150606" cy="489955"/>
      </dsp:txXfrm>
    </dsp:sp>
    <dsp:sp modelId="{1E5493D0-E396-4F19-BE14-1CAE0993CDC6}">
      <dsp:nvSpPr>
        <dsp:cNvPr id="0" name=""/>
        <dsp:cNvSpPr/>
      </dsp:nvSpPr>
      <dsp:spPr>
        <a:xfrm>
          <a:off x="868058" y="678976"/>
          <a:ext cx="3186287" cy="412353"/>
        </a:xfrm>
        <a:prstGeom prst="rect">
          <a:avLst/>
        </a:prstGeom>
        <a:gradFill rotWithShape="0">
          <a:gsLst>
            <a:gs pos="0">
              <a:schemeClr val="accent3">
                <a:alpha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1" kern="1200">
              <a:latin typeface="Verdana" panose="020B0604030504040204" pitchFamily="34" charset="0"/>
              <a:ea typeface="Verdana" panose="020B0604030504040204" pitchFamily="34" charset="0"/>
            </a:rPr>
            <a:t>Strukturālie pamatdati</a:t>
          </a:r>
        </a:p>
      </dsp:txBody>
      <dsp:txXfrm>
        <a:off x="868058" y="678976"/>
        <a:ext cx="3186287" cy="412353"/>
      </dsp:txXfrm>
    </dsp:sp>
    <dsp:sp modelId="{BC4E2576-276C-45E1-8A8F-A46E0E0DF7DE}">
      <dsp:nvSpPr>
        <dsp:cNvPr id="0" name=""/>
        <dsp:cNvSpPr/>
      </dsp:nvSpPr>
      <dsp:spPr>
        <a:xfrm>
          <a:off x="1664630" y="1279196"/>
          <a:ext cx="2014116" cy="742175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kern="1200">
              <a:latin typeface="Verdana" panose="020B0604030504040204" pitchFamily="34" charset="0"/>
              <a:ea typeface="Verdana" panose="020B0604030504040204" pitchFamily="34" charset="0"/>
            </a:rPr>
            <a:t>Vispārīgā informācija par saimniecību, tās īpašnieku un vadītāju</a:t>
          </a:r>
        </a:p>
      </dsp:txBody>
      <dsp:txXfrm>
        <a:off x="1664630" y="1279196"/>
        <a:ext cx="2014116" cy="742175"/>
      </dsp:txXfrm>
    </dsp:sp>
    <dsp:sp modelId="{30E94E59-09AB-4E8C-8B59-22A41D74EA84}">
      <dsp:nvSpPr>
        <dsp:cNvPr id="0" name=""/>
        <dsp:cNvSpPr/>
      </dsp:nvSpPr>
      <dsp:spPr>
        <a:xfrm>
          <a:off x="1664630" y="2209238"/>
          <a:ext cx="2014116" cy="447301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kern="1200">
              <a:latin typeface="Verdana" panose="020B0604030504040204" pitchFamily="34" charset="0"/>
              <a:ea typeface="Verdana" panose="020B0604030504040204" pitchFamily="34" charset="0"/>
            </a:rPr>
            <a:t>Lauksaimniecības zemes izmantošana</a:t>
          </a:r>
        </a:p>
      </dsp:txBody>
      <dsp:txXfrm>
        <a:off x="1664630" y="2209238"/>
        <a:ext cx="2014116" cy="447301"/>
      </dsp:txXfrm>
    </dsp:sp>
    <dsp:sp modelId="{868953D5-5F69-4959-8A3A-14B747950834}">
      <dsp:nvSpPr>
        <dsp:cNvPr id="0" name=""/>
        <dsp:cNvSpPr/>
      </dsp:nvSpPr>
      <dsp:spPr>
        <a:xfrm>
          <a:off x="1664630" y="2844406"/>
          <a:ext cx="1990257" cy="479591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541338" algn="l"/>
            </a:tabLst>
          </a:pPr>
          <a:r>
            <a:rPr lang="lv-LV" sz="1200" kern="1200">
              <a:latin typeface="Verdana" panose="020B0604030504040204" pitchFamily="34" charset="0"/>
              <a:ea typeface="Verdana" panose="020B0604030504040204" pitchFamily="34" charset="0"/>
            </a:rPr>
            <a:t>Lauksaimniecības dzīvnieku skaits</a:t>
          </a:r>
        </a:p>
      </dsp:txBody>
      <dsp:txXfrm>
        <a:off x="1664630" y="2844406"/>
        <a:ext cx="1990257" cy="479591"/>
      </dsp:txXfrm>
    </dsp:sp>
    <dsp:sp modelId="{3D9CCC7D-55C5-4B67-9305-EE86F864FD54}">
      <dsp:nvSpPr>
        <dsp:cNvPr id="0" name=""/>
        <dsp:cNvSpPr/>
      </dsp:nvSpPr>
      <dsp:spPr>
        <a:xfrm>
          <a:off x="1664630" y="3511864"/>
          <a:ext cx="1966828" cy="447301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kern="1200">
              <a:latin typeface="Verdana" panose="020B0604030504040204" pitchFamily="34" charset="0"/>
              <a:ea typeface="Verdana" panose="020B0604030504040204" pitchFamily="34" charset="0"/>
            </a:rPr>
            <a:t>Bioloģiskā lauksaimniecība</a:t>
          </a:r>
        </a:p>
      </dsp:txBody>
      <dsp:txXfrm>
        <a:off x="1664630" y="3511864"/>
        <a:ext cx="1966828" cy="447301"/>
      </dsp:txXfrm>
    </dsp:sp>
    <dsp:sp modelId="{5880526C-B3A3-4965-856F-E8A95A00EDF0}">
      <dsp:nvSpPr>
        <dsp:cNvPr id="0" name=""/>
        <dsp:cNvSpPr/>
      </dsp:nvSpPr>
      <dsp:spPr>
        <a:xfrm>
          <a:off x="4224168" y="660927"/>
          <a:ext cx="3031333" cy="423343"/>
        </a:xfrm>
        <a:prstGeom prst="rect">
          <a:avLst/>
        </a:prstGeom>
        <a:gradFill rotWithShape="0">
          <a:gsLst>
            <a:gs pos="0">
              <a:schemeClr val="accent3">
                <a:alpha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1" kern="1200">
              <a:latin typeface="Verdana" panose="020B0604030504040204" pitchFamily="34" charset="0"/>
              <a:ea typeface="Verdana" panose="020B0604030504040204" pitchFamily="34" charset="0"/>
            </a:rPr>
            <a:t>Moduļu dati</a:t>
          </a:r>
        </a:p>
      </dsp:txBody>
      <dsp:txXfrm>
        <a:off x="4224168" y="660927"/>
        <a:ext cx="3031333" cy="423343"/>
      </dsp:txXfrm>
    </dsp:sp>
    <dsp:sp modelId="{A42AEA67-69E8-4044-9068-71B206FE41E0}">
      <dsp:nvSpPr>
        <dsp:cNvPr id="0" name=""/>
        <dsp:cNvSpPr/>
      </dsp:nvSpPr>
      <dsp:spPr>
        <a:xfrm>
          <a:off x="5000045" y="1290186"/>
          <a:ext cx="2311760" cy="64624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kern="1200">
              <a:latin typeface="Verdana" panose="020B0604030504040204" pitchFamily="34" charset="0"/>
              <a:ea typeface="Verdana" panose="020B0604030504040204" pitchFamily="34" charset="0"/>
            </a:rPr>
            <a:t>Darbaspēks un citas ienākumus nesošas darbības</a:t>
          </a:r>
        </a:p>
      </dsp:txBody>
      <dsp:txXfrm>
        <a:off x="5000045" y="1290186"/>
        <a:ext cx="2311760" cy="646242"/>
      </dsp:txXfrm>
    </dsp:sp>
    <dsp:sp modelId="{C20A4402-9331-40FC-9770-D720B4D7DC05}">
      <dsp:nvSpPr>
        <dsp:cNvPr id="0" name=""/>
        <dsp:cNvSpPr/>
      </dsp:nvSpPr>
      <dsp:spPr>
        <a:xfrm>
          <a:off x="5000045" y="2124295"/>
          <a:ext cx="2336817" cy="44730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kern="1200">
              <a:latin typeface="Verdana" panose="020B0604030504040204" pitchFamily="34" charset="0"/>
              <a:ea typeface="Verdana" panose="020B0604030504040204" pitchFamily="34" charset="0"/>
            </a:rPr>
            <a:t>Augsnes apsaimniekošanas prakses</a:t>
          </a:r>
        </a:p>
      </dsp:txBody>
      <dsp:txXfrm>
        <a:off x="5000045" y="2124295"/>
        <a:ext cx="2336817" cy="447301"/>
      </dsp:txXfrm>
    </dsp:sp>
    <dsp:sp modelId="{9AF57220-14CC-42A4-86B2-353C897670A4}">
      <dsp:nvSpPr>
        <dsp:cNvPr id="0" name=""/>
        <dsp:cNvSpPr/>
      </dsp:nvSpPr>
      <dsp:spPr>
        <a:xfrm>
          <a:off x="5000045" y="2759463"/>
          <a:ext cx="2311760" cy="44730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kern="1200">
              <a:latin typeface="Verdana" panose="020B0604030504040204" pitchFamily="34" charset="0"/>
              <a:ea typeface="Verdana" panose="020B0604030504040204" pitchFamily="34" charset="0"/>
            </a:rPr>
            <a:t>Lauksaimniecības tehnika un iekārtas</a:t>
          </a:r>
        </a:p>
      </dsp:txBody>
      <dsp:txXfrm>
        <a:off x="5000045" y="2759463"/>
        <a:ext cx="2311760" cy="447301"/>
      </dsp:txXfrm>
    </dsp:sp>
    <dsp:sp modelId="{8A83D618-1307-4E1F-9730-C5F50A92C702}">
      <dsp:nvSpPr>
        <dsp:cNvPr id="0" name=""/>
        <dsp:cNvSpPr/>
      </dsp:nvSpPr>
      <dsp:spPr>
        <a:xfrm>
          <a:off x="5000045" y="3394631"/>
          <a:ext cx="2324293" cy="44730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kern="1200" dirty="0">
              <a:latin typeface="Verdana" panose="020B0604030504040204" pitchFamily="34" charset="0"/>
              <a:ea typeface="Verdana" panose="020B0604030504040204" pitchFamily="34" charset="0"/>
            </a:rPr>
            <a:t>Augļu dārzi</a:t>
          </a:r>
        </a:p>
      </dsp:txBody>
      <dsp:txXfrm>
        <a:off x="5000045" y="3394631"/>
        <a:ext cx="2324293" cy="447301"/>
      </dsp:txXfrm>
    </dsp:sp>
    <dsp:sp modelId="{067036C2-9429-4200-9B33-43DFA2FECE82}">
      <dsp:nvSpPr>
        <dsp:cNvPr id="0" name=""/>
        <dsp:cNvSpPr/>
      </dsp:nvSpPr>
      <dsp:spPr>
        <a:xfrm>
          <a:off x="5000045" y="4029799"/>
          <a:ext cx="2301973" cy="447301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kern="1200">
              <a:latin typeface="Verdana" panose="020B0604030504040204" pitchFamily="34" charset="0"/>
              <a:ea typeface="Verdana" panose="020B0604030504040204" pitchFamily="34" charset="0"/>
            </a:rPr>
            <a:t>Lauku attīstība</a:t>
          </a:r>
        </a:p>
      </dsp:txBody>
      <dsp:txXfrm>
        <a:off x="5000045" y="4029799"/>
        <a:ext cx="2301973" cy="447301"/>
      </dsp:txXfrm>
    </dsp:sp>
    <dsp:sp modelId="{788BE911-10DF-4F99-A9E6-92DD85B13AEE}">
      <dsp:nvSpPr>
        <dsp:cNvPr id="0" name=""/>
        <dsp:cNvSpPr/>
      </dsp:nvSpPr>
      <dsp:spPr>
        <a:xfrm>
          <a:off x="4960262" y="4646166"/>
          <a:ext cx="2366259" cy="44730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kern="1200">
              <a:latin typeface="Verdana" panose="020B0604030504040204" pitchFamily="34" charset="0"/>
              <a:ea typeface="Verdana" panose="020B0604030504040204" pitchFamily="34" charset="0"/>
            </a:rPr>
            <a:t>Apūdeņošana</a:t>
          </a:r>
        </a:p>
      </dsp:txBody>
      <dsp:txXfrm>
        <a:off x="4960262" y="4646166"/>
        <a:ext cx="2366259" cy="4473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FDBD7-1295-4A8A-BF5D-507C55B53442}">
      <dsp:nvSpPr>
        <dsp:cNvPr id="0" name=""/>
        <dsp:cNvSpPr/>
      </dsp:nvSpPr>
      <dsp:spPr>
        <a:xfrm>
          <a:off x="0" y="2993353"/>
          <a:ext cx="7826030" cy="0"/>
        </a:xfrm>
        <a:prstGeom prst="line">
          <a:avLst/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A591FF-DF54-4DD3-86A7-44426EEFDF38}">
      <dsp:nvSpPr>
        <dsp:cNvPr id="0" name=""/>
        <dsp:cNvSpPr/>
      </dsp:nvSpPr>
      <dsp:spPr>
        <a:xfrm>
          <a:off x="0" y="1707660"/>
          <a:ext cx="7826030" cy="0"/>
        </a:xfrm>
        <a:prstGeom prst="line">
          <a:avLst/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A7F94D-FDAA-4D4E-862F-856575B0B288}">
      <dsp:nvSpPr>
        <dsp:cNvPr id="0" name=""/>
        <dsp:cNvSpPr/>
      </dsp:nvSpPr>
      <dsp:spPr>
        <a:xfrm>
          <a:off x="0" y="421967"/>
          <a:ext cx="7826030" cy="0"/>
        </a:xfrm>
        <a:prstGeom prst="line">
          <a:avLst/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6F6DE2-8F04-40D9-896F-F3FC8CD2973B}">
      <dsp:nvSpPr>
        <dsp:cNvPr id="0" name=""/>
        <dsp:cNvSpPr/>
      </dsp:nvSpPr>
      <dsp:spPr>
        <a:xfrm>
          <a:off x="2034767" y="470"/>
          <a:ext cx="5791262" cy="421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b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034767" y="470"/>
        <a:ext cx="5791262" cy="421497"/>
      </dsp:txXfrm>
    </dsp:sp>
    <dsp:sp modelId="{B96C2BB2-5C14-428F-82AF-6C8561B2149E}">
      <dsp:nvSpPr>
        <dsp:cNvPr id="0" name=""/>
        <dsp:cNvSpPr/>
      </dsp:nvSpPr>
      <dsp:spPr>
        <a:xfrm>
          <a:off x="0" y="470"/>
          <a:ext cx="2034767" cy="421497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>
              <a:latin typeface="Verdana" panose="020B0604030504040204" pitchFamily="34" charset="0"/>
              <a:ea typeface="Verdana" panose="020B0604030504040204" pitchFamily="34" charset="0"/>
            </a:rPr>
            <a:t>LAD</a:t>
          </a:r>
          <a:endParaRPr lang="en-GB" sz="2000" b="1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0579" y="21049"/>
        <a:ext cx="1993609" cy="400918"/>
      </dsp:txXfrm>
    </dsp:sp>
    <dsp:sp modelId="{E6054704-9247-4228-9924-862CB43512F9}">
      <dsp:nvSpPr>
        <dsp:cNvPr id="0" name=""/>
        <dsp:cNvSpPr/>
      </dsp:nvSpPr>
      <dsp:spPr>
        <a:xfrm>
          <a:off x="0" y="421967"/>
          <a:ext cx="7826030" cy="843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600" b="0" kern="1200">
              <a:latin typeface="Verdana" panose="020B0604030504040204" pitchFamily="34" charset="0"/>
              <a:ea typeface="Verdana" panose="020B0604030504040204" pitchFamily="34" charset="0"/>
            </a:rPr>
            <a:t>ES tiešo maksājumu datubāze</a:t>
          </a:r>
          <a:endParaRPr lang="en-GB" sz="1600" b="0" kern="120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600" b="0" kern="1200">
              <a:latin typeface="Verdana" panose="020B0604030504040204" pitchFamily="34" charset="0"/>
              <a:ea typeface="Verdana" panose="020B0604030504040204" pitchFamily="34" charset="0"/>
            </a:rPr>
            <a:t>informācija par atbalsta pasākumu ietvaros apmaksātajiem projektiem</a:t>
          </a:r>
          <a:endParaRPr lang="en-GB" sz="1600" b="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0" y="421967"/>
        <a:ext cx="7826030" cy="843120"/>
      </dsp:txXfrm>
    </dsp:sp>
    <dsp:sp modelId="{FBD884A7-FABF-43B5-9835-19E2DD672974}">
      <dsp:nvSpPr>
        <dsp:cNvPr id="0" name=""/>
        <dsp:cNvSpPr/>
      </dsp:nvSpPr>
      <dsp:spPr>
        <a:xfrm>
          <a:off x="2034767" y="1286163"/>
          <a:ext cx="5791262" cy="421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b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034767" y="1286163"/>
        <a:ext cx="5791262" cy="421497"/>
      </dsp:txXfrm>
    </dsp:sp>
    <dsp:sp modelId="{B9DDFEE1-279B-4C70-B203-74266F239A21}">
      <dsp:nvSpPr>
        <dsp:cNvPr id="0" name=""/>
        <dsp:cNvSpPr/>
      </dsp:nvSpPr>
      <dsp:spPr>
        <a:xfrm>
          <a:off x="0" y="1286163"/>
          <a:ext cx="2034767" cy="421497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>
              <a:latin typeface="Verdana" panose="020B0604030504040204" pitchFamily="34" charset="0"/>
              <a:ea typeface="Verdana" panose="020B0604030504040204" pitchFamily="34" charset="0"/>
            </a:rPr>
            <a:t>LDC</a:t>
          </a:r>
          <a:endParaRPr lang="en-GB" sz="2000" b="1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0579" y="1306742"/>
        <a:ext cx="1993609" cy="400918"/>
      </dsp:txXfrm>
    </dsp:sp>
    <dsp:sp modelId="{C0FC37DE-1117-4F5E-AB8D-135E46EF4D36}">
      <dsp:nvSpPr>
        <dsp:cNvPr id="0" name=""/>
        <dsp:cNvSpPr/>
      </dsp:nvSpPr>
      <dsp:spPr>
        <a:xfrm>
          <a:off x="0" y="1707660"/>
          <a:ext cx="7826030" cy="843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600" b="0" kern="1200">
              <a:latin typeface="Verdana" panose="020B0604030504040204" pitchFamily="34" charset="0"/>
              <a:ea typeface="Verdana" panose="020B0604030504040204" pitchFamily="34" charset="0"/>
            </a:rPr>
            <a:t>Lauksaimniecības dzīvnieku reģistrs</a:t>
          </a:r>
          <a:endParaRPr lang="en-GB" sz="1600" b="0" kern="120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600" b="0" kern="1200" dirty="0">
              <a:latin typeface="Verdana" panose="020B0604030504040204" pitchFamily="34" charset="0"/>
              <a:ea typeface="Verdana" panose="020B0604030504040204" pitchFamily="34" charset="0"/>
            </a:rPr>
            <a:t>Novietņu infrastruktūras reģistrs</a:t>
          </a:r>
          <a:endParaRPr lang="en-GB" sz="1600" b="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600" b="0" kern="1200">
              <a:latin typeface="Verdana" panose="020B0604030504040204" pitchFamily="34" charset="0"/>
              <a:ea typeface="Verdana" panose="020B0604030504040204" pitchFamily="34" charset="0"/>
            </a:rPr>
            <a:t>Bioloģiskās lauksaimniecības informācijas sistēmas datubāze</a:t>
          </a:r>
          <a:endParaRPr lang="en-GB" sz="1600" b="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0" y="1707660"/>
        <a:ext cx="7826030" cy="843120"/>
      </dsp:txXfrm>
    </dsp:sp>
    <dsp:sp modelId="{A4F01223-4EAD-4DC8-A7EB-5684E92528B6}">
      <dsp:nvSpPr>
        <dsp:cNvPr id="0" name=""/>
        <dsp:cNvSpPr/>
      </dsp:nvSpPr>
      <dsp:spPr>
        <a:xfrm>
          <a:off x="2034767" y="2571856"/>
          <a:ext cx="5791262" cy="421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b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034767" y="2571856"/>
        <a:ext cx="5791262" cy="421497"/>
      </dsp:txXfrm>
    </dsp:sp>
    <dsp:sp modelId="{94B25A48-994C-4277-8F77-403631F08C2B}">
      <dsp:nvSpPr>
        <dsp:cNvPr id="0" name=""/>
        <dsp:cNvSpPr/>
      </dsp:nvSpPr>
      <dsp:spPr>
        <a:xfrm>
          <a:off x="0" y="2555675"/>
          <a:ext cx="2034767" cy="421497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1" kern="1200" err="1">
              <a:latin typeface="Verdana" panose="020B0604030504040204" pitchFamily="34" charset="0"/>
              <a:ea typeface="Verdana" panose="020B0604030504040204" pitchFamily="34" charset="0"/>
            </a:rPr>
            <a:t>VTUA</a:t>
          </a:r>
          <a:endParaRPr lang="en-GB" sz="1800" b="1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0579" y="2576254"/>
        <a:ext cx="1993609" cy="400918"/>
      </dsp:txXfrm>
    </dsp:sp>
    <dsp:sp modelId="{D73B766D-0C19-440A-99BD-7AA7A38F286A}">
      <dsp:nvSpPr>
        <dsp:cNvPr id="0" name=""/>
        <dsp:cNvSpPr/>
      </dsp:nvSpPr>
      <dsp:spPr>
        <a:xfrm>
          <a:off x="0" y="2993353"/>
          <a:ext cx="7826030" cy="843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600" b="0" kern="1200">
              <a:latin typeface="Verdana" panose="020B0604030504040204" pitchFamily="34" charset="0"/>
              <a:ea typeface="Verdana" panose="020B0604030504040204" pitchFamily="34" charset="0"/>
            </a:rPr>
            <a:t>Traktortehnikas un tās vadītāju informācijas sistēmas dati - </a:t>
          </a:r>
          <a:r>
            <a:rPr lang="lv-LV" sz="1600" b="0" kern="1200" err="1">
              <a:latin typeface="Verdana" panose="020B0604030504040204" pitchFamily="34" charset="0"/>
              <a:ea typeface="Verdana" panose="020B0604030504040204" pitchFamily="34" charset="0"/>
            </a:rPr>
            <a:t>priekšdruka</a:t>
          </a:r>
          <a:r>
            <a:rPr lang="lv-LV" sz="1600" b="0" kern="1200">
              <a:latin typeface="Verdana" panose="020B0604030504040204" pitchFamily="34" charset="0"/>
              <a:ea typeface="Verdana" panose="020B0604030504040204" pitchFamily="34" charset="0"/>
            </a:rPr>
            <a:t>, datu kvalitātes kontrolei un </a:t>
          </a:r>
          <a:r>
            <a:rPr lang="lv-LV" sz="1600" b="0" kern="1200" err="1">
              <a:latin typeface="Verdana" panose="020B0604030504040204" pitchFamily="34" charset="0"/>
              <a:ea typeface="Verdana" panose="020B0604030504040204" pitchFamily="34" charset="0"/>
            </a:rPr>
            <a:t>imputācijai</a:t>
          </a:r>
          <a:r>
            <a:rPr lang="lv-LV" sz="1600" b="0" kern="120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endParaRPr lang="en-GB" sz="1600" b="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0" y="2993353"/>
        <a:ext cx="7826030" cy="843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BF9568-FE43-4722-AC4D-802AD6BC0346}">
      <dsp:nvSpPr>
        <dsp:cNvPr id="0" name=""/>
        <dsp:cNvSpPr/>
      </dsp:nvSpPr>
      <dsp:spPr>
        <a:xfrm>
          <a:off x="0" y="752865"/>
          <a:ext cx="3438159" cy="734591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b="1" kern="1200" noProof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lv-LV" sz="1800" b="0" kern="1200" noProof="0">
              <a:latin typeface="Verdana" panose="020B0604030504040204" pitchFamily="34" charset="0"/>
              <a:ea typeface="Verdana" panose="020B0604030504040204" pitchFamily="34" charset="0"/>
            </a:rPr>
            <a:t>Integrētā administrēšanas un kontroles sistēma</a:t>
          </a:r>
          <a:endParaRPr lang="en-US" sz="2400" b="1" kern="1200" noProof="0"/>
        </a:p>
      </dsp:txBody>
      <dsp:txXfrm>
        <a:off x="21515" y="774380"/>
        <a:ext cx="3395129" cy="691561"/>
      </dsp:txXfrm>
    </dsp:sp>
    <dsp:sp modelId="{CFAB3CCD-D1DD-4C15-8932-2469E68E55F5}">
      <dsp:nvSpPr>
        <dsp:cNvPr id="0" name=""/>
        <dsp:cNvSpPr/>
      </dsp:nvSpPr>
      <dsp:spPr>
        <a:xfrm>
          <a:off x="343815" y="1487457"/>
          <a:ext cx="331952" cy="6752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5264"/>
              </a:lnTo>
              <a:lnTo>
                <a:pt x="331952" y="675264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674C18-BEC0-4687-948B-9E097E3BDEC5}">
      <dsp:nvSpPr>
        <dsp:cNvPr id="0" name=""/>
        <dsp:cNvSpPr/>
      </dsp:nvSpPr>
      <dsp:spPr>
        <a:xfrm>
          <a:off x="675768" y="1675369"/>
          <a:ext cx="3037905" cy="9747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noProof="0" err="1">
              <a:latin typeface="Verdana" panose="020B0604030504040204" pitchFamily="34" charset="0"/>
              <a:ea typeface="Verdana" panose="020B0604030504040204" pitchFamily="34" charset="0"/>
            </a:rPr>
            <a:t>Ilgtspēju</a:t>
          </a:r>
          <a:r>
            <a:rPr lang="en-GB" sz="1200" b="1" kern="1200" noProof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200" b="1" kern="1200" noProof="0" err="1">
              <a:latin typeface="Verdana" panose="020B0604030504040204" pitchFamily="34" charset="0"/>
              <a:ea typeface="Verdana" panose="020B0604030504040204" pitchFamily="34" charset="0"/>
            </a:rPr>
            <a:t>sekmējošais</a:t>
          </a:r>
          <a:r>
            <a:rPr lang="en-GB" sz="1200" b="1" kern="1200" noProof="0">
              <a:latin typeface="Verdana" panose="020B0604030504040204" pitchFamily="34" charset="0"/>
              <a:ea typeface="Verdana" panose="020B0604030504040204" pitchFamily="34" charset="0"/>
            </a:rPr>
            <a:t> ienākumu </a:t>
          </a:r>
          <a:r>
            <a:rPr lang="en-GB" sz="1200" b="1" kern="1200" noProof="0" err="1">
              <a:latin typeface="Verdana" panose="020B0604030504040204" pitchFamily="34" charset="0"/>
              <a:ea typeface="Verdana" panose="020B0604030504040204" pitchFamily="34" charset="0"/>
            </a:rPr>
            <a:t>pamatatbalsts</a:t>
          </a:r>
          <a:r>
            <a:rPr lang="en-GB" sz="1200" b="1" kern="1200" noProof="0">
              <a:latin typeface="Verdana" panose="020B0604030504040204" pitchFamily="34" charset="0"/>
              <a:ea typeface="Verdana" panose="020B0604030504040204" pitchFamily="34" charset="0"/>
            </a:rPr>
            <a:t> (</a:t>
          </a:r>
          <a:r>
            <a:rPr lang="en-GB" sz="1200" b="1" kern="1200" noProof="0" err="1">
              <a:latin typeface="Verdana" panose="020B0604030504040204" pitchFamily="34" charset="0"/>
              <a:ea typeface="Verdana" panose="020B0604030504040204" pitchFamily="34" charset="0"/>
            </a:rPr>
            <a:t>ISIP</a:t>
          </a:r>
          <a:r>
            <a:rPr lang="en-GB" sz="1200" b="1" kern="1200" noProof="0">
              <a:latin typeface="Verdana" panose="020B0604030504040204" pitchFamily="34" charset="0"/>
              <a:ea typeface="Verdana" panose="020B0604030504040204" pitchFamily="34" charset="0"/>
            </a:rPr>
            <a:t>)</a:t>
          </a:r>
          <a:r>
            <a:rPr lang="lv-LV" sz="1200" b="0" kern="1200" noProof="0">
              <a:latin typeface="Verdana" panose="020B0604030504040204" pitchFamily="34" charset="0"/>
              <a:ea typeface="Verdana" panose="020B0604030504040204" pitchFamily="34" charset="0"/>
            </a:rPr>
            <a:t>: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0" kern="1200" noProof="0">
              <a:latin typeface="Verdana" panose="020B0604030504040204" pitchFamily="34" charset="0"/>
              <a:ea typeface="Verdana" panose="020B0604030504040204" pitchFamily="34" charset="0"/>
            </a:rPr>
            <a:t>Kultūraugu sējumu platības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noProof="0">
              <a:latin typeface="Verdana" panose="020B0604030504040204" pitchFamily="34" charset="0"/>
              <a:ea typeface="Verdana" panose="020B0604030504040204" pitchFamily="34" charset="0"/>
            </a:rPr>
            <a:t>– </a:t>
          </a:r>
          <a:r>
            <a:rPr lang="en-US" sz="1200" b="1" kern="1200" noProof="0">
              <a:latin typeface="Verdana" panose="020B0604030504040204" pitchFamily="34" charset="0"/>
              <a:ea typeface="Verdana" panose="020B0604030504040204" pitchFamily="34" charset="0"/>
            </a:rPr>
            <a:t>48 </a:t>
          </a:r>
          <a:r>
            <a:rPr lang="lv-LV" sz="1200" b="1" kern="1200" noProof="0">
              <a:latin typeface="Verdana" panose="020B0604030504040204" pitchFamily="34" charset="0"/>
              <a:ea typeface="Verdana" panose="020B0604030504040204" pitchFamily="34" charset="0"/>
            </a:rPr>
            <a:t>mainīgie lielumi</a:t>
          </a:r>
          <a:endParaRPr lang="lv-LV" sz="12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704316" y="1703917"/>
        <a:ext cx="2980809" cy="917607"/>
      </dsp:txXfrm>
    </dsp:sp>
    <dsp:sp modelId="{648D2371-193D-44B5-A2EA-D072728366BE}">
      <dsp:nvSpPr>
        <dsp:cNvPr id="0" name=""/>
        <dsp:cNvSpPr/>
      </dsp:nvSpPr>
      <dsp:spPr>
        <a:xfrm>
          <a:off x="343815" y="1487457"/>
          <a:ext cx="336468" cy="19298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9896"/>
              </a:lnTo>
              <a:lnTo>
                <a:pt x="336468" y="1929896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29AAEF-12B1-4155-8397-97956F99640C}">
      <dsp:nvSpPr>
        <dsp:cNvPr id="0" name=""/>
        <dsp:cNvSpPr/>
      </dsp:nvSpPr>
      <dsp:spPr>
        <a:xfrm>
          <a:off x="680284" y="2824893"/>
          <a:ext cx="3042340" cy="11849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153123"/>
              <a:satOff val="-2196"/>
              <a:lumOff val="128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noProof="0">
              <a:latin typeface="Verdana" panose="020B0604030504040204" pitchFamily="34" charset="0"/>
              <a:ea typeface="Verdana" panose="020B0604030504040204" pitchFamily="34" charset="0"/>
            </a:rPr>
            <a:t>L</a:t>
          </a:r>
          <a:r>
            <a:rPr lang="lv-LV" sz="1200" b="1" kern="1200" noProof="0">
              <a:latin typeface="Verdana" panose="020B0604030504040204" pitchFamily="34" charset="0"/>
              <a:ea typeface="Verdana" panose="020B0604030504040204" pitchFamily="34" charset="0"/>
            </a:rPr>
            <a:t>auku attīstības pasākumi: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0" kern="1200" noProof="0">
              <a:latin typeface="Verdana" panose="020B0604030504040204" pitchFamily="34" charset="0"/>
              <a:ea typeface="Verdana" panose="020B0604030504040204" pitchFamily="34" charset="0"/>
            </a:rPr>
            <a:t>i</a:t>
          </a:r>
          <a:r>
            <a:rPr lang="lv-LV" sz="1200" kern="1200" err="1">
              <a:latin typeface="Verdana" panose="020B0604030504040204" pitchFamily="34" charset="0"/>
              <a:ea typeface="Verdana" panose="020B0604030504040204" pitchFamily="34" charset="0"/>
            </a:rPr>
            <a:t>nformācija</a:t>
          </a:r>
          <a:r>
            <a:rPr lang="lv-LV" sz="1200" kern="1200">
              <a:latin typeface="Verdana" panose="020B0604030504040204" pitchFamily="34" charset="0"/>
              <a:ea typeface="Verdana" panose="020B0604030504040204" pitchFamily="34" charset="0"/>
            </a:rPr>
            <a:t> par atbalsta pasākumu ietvaros apmaksātiem projektiem 3 gadu periodā</a:t>
          </a:r>
          <a:r>
            <a:rPr lang="en-US" sz="1200" b="0" kern="1200" noProof="0">
              <a:latin typeface="Verdana" panose="020B0604030504040204" pitchFamily="34" charset="0"/>
              <a:ea typeface="Verdana" panose="020B0604030504040204" pitchFamily="34" charset="0"/>
            </a:rPr>
            <a:t>  – </a:t>
          </a:r>
          <a:r>
            <a:rPr lang="en-US" sz="1200" b="1" kern="1200" noProof="0">
              <a:latin typeface="Verdana" panose="020B0604030504040204" pitchFamily="34" charset="0"/>
              <a:ea typeface="Verdana" panose="020B0604030504040204" pitchFamily="34" charset="0"/>
            </a:rPr>
            <a:t>1</a:t>
          </a:r>
          <a:r>
            <a:rPr lang="lv-LV" sz="1200" b="1" kern="1200" noProof="0">
              <a:latin typeface="Verdana" panose="020B0604030504040204" pitchFamily="34" charset="0"/>
              <a:ea typeface="Verdana" panose="020B0604030504040204" pitchFamily="34" charset="0"/>
            </a:rPr>
            <a:t>8</a:t>
          </a:r>
          <a:r>
            <a:rPr lang="en-US" sz="1200" b="1" kern="1200" noProof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lv-LV" sz="1200" b="1" kern="1200" noProof="0">
              <a:latin typeface="Verdana" panose="020B0604030504040204" pitchFamily="34" charset="0"/>
              <a:ea typeface="Verdana" panose="020B0604030504040204" pitchFamily="34" charset="0"/>
            </a:rPr>
            <a:t>mainīgie lielumi</a:t>
          </a:r>
          <a:endParaRPr lang="lv-LV" sz="12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714989" y="2859598"/>
        <a:ext cx="2972930" cy="1115509"/>
      </dsp:txXfrm>
    </dsp:sp>
    <dsp:sp modelId="{216025E1-8FCA-4229-9993-0101A4D130AD}">
      <dsp:nvSpPr>
        <dsp:cNvPr id="0" name=""/>
        <dsp:cNvSpPr/>
      </dsp:nvSpPr>
      <dsp:spPr>
        <a:xfrm>
          <a:off x="343815" y="1487457"/>
          <a:ext cx="345465" cy="30644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64469"/>
              </a:lnTo>
              <a:lnTo>
                <a:pt x="345465" y="3064469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52D51-F500-41C7-B758-44AF0D798020}">
      <dsp:nvSpPr>
        <dsp:cNvPr id="0" name=""/>
        <dsp:cNvSpPr/>
      </dsp:nvSpPr>
      <dsp:spPr>
        <a:xfrm>
          <a:off x="689281" y="4190083"/>
          <a:ext cx="2996927" cy="7236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306246"/>
              <a:satOff val="-4392"/>
              <a:lumOff val="256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1" kern="1200">
              <a:latin typeface="Verdana" panose="020B0604030504040204" pitchFamily="34" charset="0"/>
              <a:ea typeface="Verdana" panose="020B0604030504040204" pitchFamily="34" charset="0"/>
            </a:rPr>
            <a:t>Ekoloģiski nozīmīgas platības (</a:t>
          </a:r>
          <a:r>
            <a:rPr lang="lv-LV" sz="1200" b="1" kern="1200" err="1">
              <a:latin typeface="Verdana" panose="020B0604030504040204" pitchFamily="34" charset="0"/>
              <a:ea typeface="Verdana" panose="020B0604030504040204" pitchFamily="34" charset="0"/>
            </a:rPr>
            <a:t>ENP</a:t>
          </a:r>
          <a:r>
            <a:rPr lang="lv-LV" sz="1200" b="1" kern="1200">
              <a:latin typeface="Verdana" panose="020B0604030504040204" pitchFamily="34" charset="0"/>
              <a:ea typeface="Verdana" panose="020B0604030504040204" pitchFamily="34" charset="0"/>
            </a:rPr>
            <a:t>):</a:t>
          </a:r>
        </a:p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kern="1200">
              <a:latin typeface="Verdana" panose="020B0604030504040204" pitchFamily="34" charset="0"/>
              <a:ea typeface="Verdana" panose="020B0604030504040204" pitchFamily="34" charset="0"/>
            </a:rPr>
            <a:t> - </a:t>
          </a:r>
          <a:r>
            <a:rPr lang="lv-LV" sz="1200" b="1" kern="1200">
              <a:latin typeface="Verdana" panose="020B0604030504040204" pitchFamily="34" charset="0"/>
              <a:ea typeface="Verdana" panose="020B0604030504040204" pitchFamily="34" charset="0"/>
            </a:rPr>
            <a:t>2 mainīgie lielumi</a:t>
          </a:r>
        </a:p>
      </dsp:txBody>
      <dsp:txXfrm>
        <a:off x="710477" y="4211279"/>
        <a:ext cx="2954535" cy="6812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8FBA41-9E91-45FA-A041-41E6712FEA68}">
      <dsp:nvSpPr>
        <dsp:cNvPr id="0" name=""/>
        <dsp:cNvSpPr/>
      </dsp:nvSpPr>
      <dsp:spPr>
        <a:xfrm>
          <a:off x="0" y="0"/>
          <a:ext cx="2068290" cy="2068290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2344A05-6DFB-4684-B5DB-E4AD36C4A831}">
      <dsp:nvSpPr>
        <dsp:cNvPr id="0" name=""/>
        <dsp:cNvSpPr/>
      </dsp:nvSpPr>
      <dsp:spPr>
        <a:xfrm>
          <a:off x="1034145" y="0"/>
          <a:ext cx="2891962" cy="20682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kern="1200">
              <a:latin typeface="Verdana" panose="020B0604030504040204" pitchFamily="34" charset="0"/>
              <a:ea typeface="Verdana" panose="020B0604030504040204" pitchFamily="34" charset="0"/>
            </a:rPr>
            <a:t>82.2 % </a:t>
          </a:r>
          <a:r>
            <a:rPr lang="lv-LV" sz="1400" kern="1200" noProof="0">
              <a:latin typeface="Verdana" panose="020B0604030504040204" pitchFamily="34" charset="0"/>
              <a:ea typeface="Verdana" panose="020B0604030504040204" pitchFamily="34" charset="0"/>
            </a:rPr>
            <a:t>no lauku saimniecību kopskaita</a:t>
          </a:r>
          <a:endParaRPr lang="en-US" sz="1400" kern="1200" noProof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034145" y="0"/>
        <a:ext cx="2891962" cy="439511"/>
      </dsp:txXfrm>
    </dsp:sp>
    <dsp:sp modelId="{EB4477D0-9B95-42A4-9748-01E20BC76232}">
      <dsp:nvSpPr>
        <dsp:cNvPr id="0" name=""/>
        <dsp:cNvSpPr/>
      </dsp:nvSpPr>
      <dsp:spPr>
        <a:xfrm>
          <a:off x="271463" y="439511"/>
          <a:ext cx="1525363" cy="1525363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5F7FB71-EF20-4A06-B02E-EB92F61CFEE9}">
      <dsp:nvSpPr>
        <dsp:cNvPr id="0" name=""/>
        <dsp:cNvSpPr/>
      </dsp:nvSpPr>
      <dsp:spPr>
        <a:xfrm>
          <a:off x="1034145" y="439511"/>
          <a:ext cx="2891962" cy="15253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noProof="0">
              <a:latin typeface="Verdana" panose="020B0604030504040204" pitchFamily="34" charset="0"/>
              <a:ea typeface="Verdana" panose="020B0604030504040204" pitchFamily="34" charset="0"/>
            </a:rPr>
            <a:t>90.5 % - </a:t>
          </a:r>
          <a:r>
            <a:rPr lang="lv-LV" sz="1400" kern="1200" noProof="0">
              <a:latin typeface="Verdana" panose="020B0604030504040204" pitchFamily="34" charset="0"/>
              <a:ea typeface="Verdana" panose="020B0604030504040204" pitchFamily="34" charset="0"/>
            </a:rPr>
            <a:t>izmantotā LIZ</a:t>
          </a:r>
          <a:endParaRPr lang="en-US" sz="1400" kern="1200" noProof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034145" y="439511"/>
        <a:ext cx="2891962" cy="439511"/>
      </dsp:txXfrm>
    </dsp:sp>
    <dsp:sp modelId="{89D65C70-6017-4415-A0CF-2AB7A7654459}">
      <dsp:nvSpPr>
        <dsp:cNvPr id="0" name=""/>
        <dsp:cNvSpPr/>
      </dsp:nvSpPr>
      <dsp:spPr>
        <a:xfrm>
          <a:off x="542926" y="879023"/>
          <a:ext cx="982437" cy="982437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6C4153F-74A1-4702-A955-5A0CBCAAFE71}">
      <dsp:nvSpPr>
        <dsp:cNvPr id="0" name=""/>
        <dsp:cNvSpPr/>
      </dsp:nvSpPr>
      <dsp:spPr>
        <a:xfrm>
          <a:off x="1034145" y="879023"/>
          <a:ext cx="2891962" cy="9824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noProof="0">
              <a:latin typeface="Verdana" panose="020B0604030504040204" pitchFamily="34" charset="0"/>
              <a:ea typeface="Verdana" panose="020B0604030504040204" pitchFamily="34" charset="0"/>
            </a:rPr>
            <a:t>94.6 % - </a:t>
          </a:r>
          <a:r>
            <a:rPr lang="lv-LV" sz="1400" kern="1200" noProof="0">
              <a:latin typeface="Verdana" panose="020B0604030504040204" pitchFamily="34" charset="0"/>
              <a:ea typeface="Verdana" panose="020B0604030504040204" pitchFamily="34" charset="0"/>
            </a:rPr>
            <a:t>sējumu platības</a:t>
          </a:r>
          <a:endParaRPr lang="en-US" sz="1400" kern="1200" noProof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034145" y="879023"/>
        <a:ext cx="2891962" cy="439511"/>
      </dsp:txXfrm>
    </dsp:sp>
    <dsp:sp modelId="{3CDCA59C-A723-4B07-836A-65CFECCE022A}">
      <dsp:nvSpPr>
        <dsp:cNvPr id="0" name=""/>
        <dsp:cNvSpPr/>
      </dsp:nvSpPr>
      <dsp:spPr>
        <a:xfrm>
          <a:off x="814389" y="1318534"/>
          <a:ext cx="439511" cy="439511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6B7EEB5-00A4-4119-BE60-1C00A6788776}">
      <dsp:nvSpPr>
        <dsp:cNvPr id="0" name=""/>
        <dsp:cNvSpPr/>
      </dsp:nvSpPr>
      <dsp:spPr>
        <a:xfrm>
          <a:off x="1034145" y="1318534"/>
          <a:ext cx="2891962" cy="4395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noProof="0">
              <a:latin typeface="Verdana" panose="020B0604030504040204" pitchFamily="34" charset="0"/>
              <a:ea typeface="Verdana" panose="020B0604030504040204" pitchFamily="34" charset="0"/>
            </a:rPr>
            <a:t>80.6 % - p</a:t>
          </a:r>
          <a:r>
            <a:rPr lang="lv-LV" sz="1200" kern="1200" noProof="0">
              <a:latin typeface="Verdana" panose="020B0604030504040204" pitchFamily="34" charset="0"/>
              <a:ea typeface="Verdana" panose="020B0604030504040204" pitchFamily="34" charset="0"/>
            </a:rPr>
            <a:t>ļ</a:t>
          </a:r>
          <a:r>
            <a:rPr lang="en-US" sz="1200" kern="1200" noProof="0">
              <a:latin typeface="Verdana" panose="020B0604030504040204" pitchFamily="34" charset="0"/>
              <a:ea typeface="Verdana" panose="020B0604030504040204" pitchFamily="34" charset="0"/>
            </a:rPr>
            <a:t>a</a:t>
          </a:r>
          <a:r>
            <a:rPr lang="lv-LV" sz="1200" kern="1200" noProof="0" err="1">
              <a:latin typeface="Verdana" panose="020B0604030504040204" pitchFamily="34" charset="0"/>
              <a:ea typeface="Verdana" panose="020B0604030504040204" pitchFamily="34" charset="0"/>
            </a:rPr>
            <a:t>vas</a:t>
          </a:r>
          <a:r>
            <a:rPr lang="en-US" sz="1200" kern="1200" noProof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lv-LV" sz="1200" kern="1200" noProof="0">
              <a:latin typeface="Verdana" panose="020B0604030504040204" pitchFamily="34" charset="0"/>
              <a:ea typeface="Verdana" panose="020B0604030504040204" pitchFamily="34" charset="0"/>
            </a:rPr>
            <a:t>u</a:t>
          </a:r>
          <a:r>
            <a:rPr lang="en-US" sz="1200" kern="1200" noProof="0">
              <a:latin typeface="Verdana" panose="020B0604030504040204" pitchFamily="34" charset="0"/>
              <a:ea typeface="Verdana" panose="020B0604030504040204" pitchFamily="34" charset="0"/>
            </a:rPr>
            <a:t>n</a:t>
          </a:r>
          <a:r>
            <a:rPr lang="lv-LV" sz="1200" kern="1200" noProof="0">
              <a:latin typeface="Verdana" panose="020B0604030504040204" pitchFamily="34" charset="0"/>
              <a:ea typeface="Verdana" panose="020B0604030504040204" pitchFamily="34" charset="0"/>
            </a:rPr>
            <a:t> g</a:t>
          </a:r>
          <a:r>
            <a:rPr lang="en-US" sz="1200" kern="1200" noProof="0">
              <a:latin typeface="Verdana" panose="020B0604030504040204" pitchFamily="34" charset="0"/>
              <a:ea typeface="Verdana" panose="020B0604030504040204" pitchFamily="34" charset="0"/>
            </a:rPr>
            <a:t>a</a:t>
          </a:r>
          <a:r>
            <a:rPr lang="lv-LV" sz="1200" kern="1200" noProof="0" err="1">
              <a:latin typeface="Verdana" panose="020B0604030504040204" pitchFamily="34" charset="0"/>
              <a:ea typeface="Verdana" panose="020B0604030504040204" pitchFamily="34" charset="0"/>
            </a:rPr>
            <a:t>nības</a:t>
          </a:r>
          <a:endParaRPr lang="en-US" sz="1200" kern="1200" noProof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034145" y="1318534"/>
        <a:ext cx="2891962" cy="4395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0EB32-398F-4D15-85BB-027EFBE86603}">
      <dsp:nvSpPr>
        <dsp:cNvPr id="0" name=""/>
        <dsp:cNvSpPr/>
      </dsp:nvSpPr>
      <dsp:spPr>
        <a:xfrm>
          <a:off x="823282" y="6"/>
          <a:ext cx="1919166" cy="191916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100" b="0" kern="1200">
              <a:latin typeface="Verdana" panose="020B0604030504040204" pitchFamily="34" charset="0"/>
              <a:ea typeface="Verdana" panose="020B0604030504040204" pitchFamily="34" charset="0"/>
            </a:rPr>
            <a:t>CSP EDV sistēmā </a:t>
          </a:r>
          <a:r>
            <a:rPr lang="lv-LV" sz="1100" kern="1200">
              <a:latin typeface="Verdana" panose="020B0604030504040204" pitchFamily="34" charset="0"/>
              <a:ea typeface="Verdana" panose="020B0604030504040204" pitchFamily="34" charset="0"/>
            </a:rPr>
            <a:t>(CAWI) – 8 000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100" kern="1200">
              <a:latin typeface="Verdana" panose="020B0604030504040204" pitchFamily="34" charset="0"/>
              <a:ea typeface="Verdana" panose="020B0604030504040204" pitchFamily="34" charset="0"/>
            </a:rPr>
            <a:t>18.09 – 29.12.2023</a:t>
          </a:r>
        </a:p>
      </dsp:txBody>
      <dsp:txXfrm>
        <a:off x="1079171" y="335860"/>
        <a:ext cx="1407388" cy="863624"/>
      </dsp:txXfrm>
    </dsp:sp>
    <dsp:sp modelId="{469757F5-A6A4-4D18-8E40-2172A18D1523}">
      <dsp:nvSpPr>
        <dsp:cNvPr id="0" name=""/>
        <dsp:cNvSpPr/>
      </dsp:nvSpPr>
      <dsp:spPr>
        <a:xfrm>
          <a:off x="1494210" y="1239461"/>
          <a:ext cx="1919166" cy="1919166"/>
        </a:xfrm>
        <a:prstGeom prst="ellipse">
          <a:avLst/>
        </a:prstGeom>
        <a:solidFill>
          <a:schemeClr val="accent2">
            <a:alpha val="50000"/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100" kern="1200">
              <a:latin typeface="Verdana" panose="020B0604030504040204" pitchFamily="34" charset="0"/>
              <a:ea typeface="Verdana" panose="020B0604030504040204" pitchFamily="34" charset="0"/>
            </a:rPr>
            <a:t>Preiļu telefoninterviju centra intervētāji (CATI) – 7 000</a:t>
          </a:r>
        </a:p>
      </dsp:txBody>
      <dsp:txXfrm>
        <a:off x="2081155" y="1735246"/>
        <a:ext cx="1151499" cy="1055541"/>
      </dsp:txXfrm>
    </dsp:sp>
    <dsp:sp modelId="{E258F4FE-5A8D-44CC-9901-C3FF095EFD23}">
      <dsp:nvSpPr>
        <dsp:cNvPr id="0" name=""/>
        <dsp:cNvSpPr/>
      </dsp:nvSpPr>
      <dsp:spPr>
        <a:xfrm>
          <a:off x="109211" y="1239461"/>
          <a:ext cx="1919166" cy="1919166"/>
        </a:xfrm>
        <a:prstGeom prst="ellipse">
          <a:avLst/>
        </a:prstGeom>
        <a:solidFill>
          <a:schemeClr val="accent2">
            <a:alpha val="50000"/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lv-LV" sz="1100" kern="1200">
              <a:latin typeface="Verdana" panose="020B0604030504040204" pitchFamily="34" charset="0"/>
              <a:ea typeface="Verdana" panose="020B0604030504040204" pitchFamily="34" charset="0"/>
            </a:rPr>
            <a:t>CSP Interviju organizācijas daļas intervētāji (CAPI) – 7 000</a:t>
          </a:r>
        </a:p>
      </dsp:txBody>
      <dsp:txXfrm>
        <a:off x="289933" y="1735246"/>
        <a:ext cx="1151499" cy="105554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5BA8E9-16D4-4507-A05E-F7ABC478A6DE}">
      <dsp:nvSpPr>
        <dsp:cNvPr id="0" name=""/>
        <dsp:cNvSpPr/>
      </dsp:nvSpPr>
      <dsp:spPr>
        <a:xfrm>
          <a:off x="142221" y="1047"/>
          <a:ext cx="1450921" cy="7254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000" b="1" kern="1200" noProof="0">
              <a:latin typeface="Verdana" panose="020B0604030504040204" pitchFamily="34" charset="0"/>
              <a:ea typeface="Verdana" panose="020B0604030504040204" pitchFamily="34" charset="0"/>
            </a:rPr>
            <a:t>Lauksaimniecības dzīvnieku reģistrs</a:t>
          </a:r>
          <a:endParaRPr lang="en-US" sz="1000" b="1" kern="1200" noProof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63469" y="22295"/>
        <a:ext cx="1408425" cy="682964"/>
      </dsp:txXfrm>
    </dsp:sp>
    <dsp:sp modelId="{EE69CD7D-7B4E-4C8D-A62A-4CFA83F5467D}">
      <dsp:nvSpPr>
        <dsp:cNvPr id="0" name=""/>
        <dsp:cNvSpPr/>
      </dsp:nvSpPr>
      <dsp:spPr>
        <a:xfrm>
          <a:off x="287313" y="726507"/>
          <a:ext cx="145092" cy="544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4095"/>
              </a:lnTo>
              <a:lnTo>
                <a:pt x="145092" y="54409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981738-22BD-4618-9E6A-0AA58E215A34}">
      <dsp:nvSpPr>
        <dsp:cNvPr id="0" name=""/>
        <dsp:cNvSpPr/>
      </dsp:nvSpPr>
      <dsp:spPr>
        <a:xfrm>
          <a:off x="432406" y="907872"/>
          <a:ext cx="1457502" cy="7254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kern="1200" noProof="0" dirty="0">
              <a:latin typeface="Verdana" panose="020B0604030504040204" pitchFamily="34" charset="0"/>
              <a:ea typeface="Verdana" panose="020B0604030504040204" pitchFamily="34" charset="0"/>
            </a:rPr>
            <a:t>Lauksaimniecības dzīvnieku skaits</a:t>
          </a:r>
          <a:r>
            <a:rPr lang="en-US" sz="1200" kern="1200" noProof="0" dirty="0">
              <a:latin typeface="Verdana" panose="020B0604030504040204" pitchFamily="34" charset="0"/>
              <a:ea typeface="Verdana" panose="020B0604030504040204" pitchFamily="34" charset="0"/>
            </a:rPr>
            <a:t>– </a:t>
          </a:r>
          <a:r>
            <a:rPr lang="en-US" sz="1000" b="1" kern="1200" noProof="0" dirty="0">
              <a:latin typeface="Verdana" panose="020B0604030504040204" pitchFamily="34" charset="0"/>
              <a:ea typeface="Verdana" panose="020B0604030504040204" pitchFamily="34" charset="0"/>
            </a:rPr>
            <a:t>27 </a:t>
          </a:r>
          <a:r>
            <a:rPr lang="lv-LV" sz="1000" b="1" kern="1200" noProof="0" dirty="0">
              <a:latin typeface="Verdana" panose="020B0604030504040204" pitchFamily="34" charset="0"/>
              <a:ea typeface="Verdana" panose="020B0604030504040204" pitchFamily="34" charset="0"/>
            </a:rPr>
            <a:t>mainīgie lielumi</a:t>
          </a:r>
          <a:endParaRPr lang="en-US" sz="1000" b="1" kern="1200" noProof="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53654" y="929120"/>
        <a:ext cx="1415006" cy="682964"/>
      </dsp:txXfrm>
    </dsp:sp>
    <dsp:sp modelId="{B86052A9-4C76-478E-878D-02E492739799}">
      <dsp:nvSpPr>
        <dsp:cNvPr id="0" name=""/>
        <dsp:cNvSpPr/>
      </dsp:nvSpPr>
      <dsp:spPr>
        <a:xfrm>
          <a:off x="287313" y="726507"/>
          <a:ext cx="145092" cy="1638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8387"/>
              </a:lnTo>
              <a:lnTo>
                <a:pt x="145092" y="163838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2F0A6-5A77-4AAB-835E-5C2234B6A29A}">
      <dsp:nvSpPr>
        <dsp:cNvPr id="0" name=""/>
        <dsp:cNvSpPr/>
      </dsp:nvSpPr>
      <dsp:spPr>
        <a:xfrm>
          <a:off x="432406" y="1814698"/>
          <a:ext cx="1352223" cy="11003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kern="1200" noProof="0">
              <a:latin typeface="Verdana" panose="020B0604030504040204" pitchFamily="34" charset="0"/>
              <a:ea typeface="Verdana" panose="020B0604030504040204" pitchFamily="34" charset="0"/>
            </a:rPr>
            <a:t>Bioloģiski audzēto dzīvnieku skaits </a:t>
          </a:r>
          <a:r>
            <a:rPr lang="en-US" sz="1300" b="1" kern="1200" noProof="0">
              <a:latin typeface="Verdana" panose="020B0604030504040204" pitchFamily="34" charset="0"/>
              <a:ea typeface="Verdana" panose="020B0604030504040204" pitchFamily="34" charset="0"/>
            </a:rPr>
            <a:t>– 9 </a:t>
          </a:r>
          <a:r>
            <a:rPr lang="lv-LV" sz="1300" b="1" kern="1200" noProof="0">
              <a:latin typeface="Verdana" panose="020B0604030504040204" pitchFamily="34" charset="0"/>
              <a:ea typeface="Verdana" panose="020B0604030504040204" pitchFamily="34" charset="0"/>
            </a:rPr>
            <a:t>mainīgie lielumi</a:t>
          </a:r>
          <a:endParaRPr lang="en-US" sz="1300" b="1" kern="1200" noProof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64635" y="1846927"/>
        <a:ext cx="1287765" cy="1035935"/>
      </dsp:txXfrm>
    </dsp:sp>
    <dsp:sp modelId="{78A21664-A46E-45E3-9252-EA2D21E0FD7F}">
      <dsp:nvSpPr>
        <dsp:cNvPr id="0" name=""/>
        <dsp:cNvSpPr/>
      </dsp:nvSpPr>
      <dsp:spPr>
        <a:xfrm>
          <a:off x="1955873" y="1047"/>
          <a:ext cx="1737130" cy="725460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000" b="1" i="0" kern="1200">
              <a:latin typeface="Verdana" panose="020B0604030504040204" pitchFamily="34" charset="0"/>
              <a:ea typeface="Verdana" panose="020B0604030504040204" pitchFamily="34" charset="0"/>
            </a:rPr>
            <a:t>Novietņu infrastruktūra un kūtsmēslu krātuves</a:t>
          </a:r>
          <a:endParaRPr lang="en-US" sz="1000" b="1" kern="1200" noProof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977121" y="22295"/>
        <a:ext cx="1694634" cy="682964"/>
      </dsp:txXfrm>
    </dsp:sp>
    <dsp:sp modelId="{8D48E721-8BE5-4DA2-AD2F-8909642F1FE8}">
      <dsp:nvSpPr>
        <dsp:cNvPr id="0" name=""/>
        <dsp:cNvSpPr/>
      </dsp:nvSpPr>
      <dsp:spPr>
        <a:xfrm>
          <a:off x="2129586" y="726507"/>
          <a:ext cx="173713" cy="6646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4601"/>
              </a:lnTo>
              <a:lnTo>
                <a:pt x="173713" y="66460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09B4D-21DD-467D-A9A3-6DFB0ED63502}">
      <dsp:nvSpPr>
        <dsp:cNvPr id="0" name=""/>
        <dsp:cNvSpPr/>
      </dsp:nvSpPr>
      <dsp:spPr>
        <a:xfrm>
          <a:off x="2303299" y="907872"/>
          <a:ext cx="1428646" cy="966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kern="1200">
              <a:latin typeface="Verdana" panose="020B0604030504040204" pitchFamily="34" charset="0"/>
              <a:ea typeface="Verdana" panose="020B0604030504040204" pitchFamily="34" charset="0"/>
            </a:rPr>
            <a:t>Dzīvnieku labturība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noProof="0">
              <a:latin typeface="Verdana" panose="020B0604030504040204" pitchFamily="34" charset="0"/>
              <a:ea typeface="Verdana" panose="020B0604030504040204" pitchFamily="34" charset="0"/>
            </a:rPr>
            <a:t>– </a:t>
          </a:r>
          <a:r>
            <a:rPr lang="lv-LV" sz="1200" b="1" kern="1200" noProof="0">
              <a:latin typeface="Verdana" panose="020B0604030504040204" pitchFamily="34" charset="0"/>
              <a:ea typeface="Verdana" panose="020B0604030504040204" pitchFamily="34" charset="0"/>
            </a:rPr>
            <a:t>3</a:t>
          </a:r>
          <a:r>
            <a:rPr lang="en-US" sz="1200" b="1" kern="1200" noProof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lv-LV" sz="1200" b="1" kern="1200" noProof="0">
              <a:latin typeface="Verdana" panose="020B0604030504040204" pitchFamily="34" charset="0"/>
              <a:ea typeface="Verdana" panose="020B0604030504040204" pitchFamily="34" charset="0"/>
            </a:rPr>
            <a:t>mainīgie lielumi</a:t>
          </a:r>
          <a:endParaRPr lang="en-US" sz="1200" b="1" kern="1200" noProof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331606" y="936179"/>
        <a:ext cx="1372032" cy="90985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EAFBD2-B839-4B1A-9E5C-6CC67F2D0CC2}">
      <dsp:nvSpPr>
        <dsp:cNvPr id="0" name=""/>
        <dsp:cNvSpPr/>
      </dsp:nvSpPr>
      <dsp:spPr>
        <a:xfrm>
          <a:off x="0" y="243791"/>
          <a:ext cx="3068940" cy="102404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b="1" kern="1200" noProof="0">
              <a:latin typeface="Verdana" panose="020B0604030504040204" pitchFamily="34" charset="0"/>
              <a:ea typeface="Verdana" panose="020B0604030504040204" pitchFamily="34" charset="0"/>
            </a:rPr>
            <a:t>Bioloģiskās lauksaimniecības informācijas sistēma </a:t>
          </a:r>
        </a:p>
      </dsp:txBody>
      <dsp:txXfrm>
        <a:off x="29993" y="273784"/>
        <a:ext cx="3008954" cy="964059"/>
      </dsp:txXfrm>
    </dsp:sp>
    <dsp:sp modelId="{62D67450-D8D2-4FFB-9253-85A763778ACE}">
      <dsp:nvSpPr>
        <dsp:cNvPr id="0" name=""/>
        <dsp:cNvSpPr/>
      </dsp:nvSpPr>
      <dsp:spPr>
        <a:xfrm>
          <a:off x="306894" y="1267836"/>
          <a:ext cx="307185" cy="1045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5338"/>
              </a:lnTo>
              <a:lnTo>
                <a:pt x="307185" y="104533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6DA990-38A0-4954-8872-1675B85217D6}">
      <dsp:nvSpPr>
        <dsp:cNvPr id="0" name=""/>
        <dsp:cNvSpPr/>
      </dsp:nvSpPr>
      <dsp:spPr>
        <a:xfrm>
          <a:off x="614079" y="1590960"/>
          <a:ext cx="2966234" cy="14444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kern="1200" noProof="0">
              <a:latin typeface="Verdana" panose="020B0604030504040204" pitchFamily="34" charset="0"/>
              <a:ea typeface="Verdana" panose="020B0604030504040204" pitchFamily="34" charset="0"/>
            </a:rPr>
            <a:t>Bioloģiski sertificētās un pārejās periodā esošās lauksaimniecības kultūraugu platības</a:t>
          </a:r>
          <a:r>
            <a:rPr lang="en-US" sz="1400" kern="1200" noProof="0">
              <a:latin typeface="Verdana" panose="020B0604030504040204" pitchFamily="34" charset="0"/>
              <a:ea typeface="Verdana" panose="020B0604030504040204" pitchFamily="34" charset="0"/>
            </a:rPr>
            <a:t> – </a:t>
          </a:r>
          <a:r>
            <a:rPr lang="en-US" sz="1400" b="1" kern="1200" noProof="0">
              <a:latin typeface="Verdana" panose="020B0604030504040204" pitchFamily="34" charset="0"/>
              <a:ea typeface="Verdana" panose="020B0604030504040204" pitchFamily="34" charset="0"/>
            </a:rPr>
            <a:t>21 </a:t>
          </a:r>
          <a:r>
            <a:rPr lang="lv-LV" sz="1400" b="1" kern="1200" noProof="0">
              <a:latin typeface="Verdana" panose="020B0604030504040204" pitchFamily="34" charset="0"/>
              <a:ea typeface="Verdana" panose="020B0604030504040204" pitchFamily="34" charset="0"/>
            </a:rPr>
            <a:t>mainīgie lielumi</a:t>
          </a:r>
          <a:endParaRPr lang="en-US" sz="1400" b="1" kern="1200" noProof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656385" y="1633266"/>
        <a:ext cx="2881622" cy="13598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6CC02C0-E2AC-0AA7-4253-D907661E00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96625F-2DAC-E8E4-5B8B-F65635A6812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6F390D3-6D83-47B4-A807-62E7897FCC32}" type="datetimeFigureOut">
              <a:rPr lang="lv-LV"/>
              <a:pPr>
                <a:defRPr/>
              </a:pPr>
              <a:t>10.01.2025</a:t>
            </a:fld>
            <a:endParaRPr lang="lv-LV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C54C3D6-5F7A-EF71-8690-E0BE29E4136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v-LV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516CB04-A5F1-B0A7-CECA-C51C6B34ED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lv-LV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51B890-0DE2-0FD5-0C24-F6BB68F1DE3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BBEAF6-6BC0-6AA7-2BCB-F25EBC3370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1BD2CAF-35D2-4DAE-B3B9-73FC606B8FFF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83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82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081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780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4894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313E6D-FC76-4FC2-A38A-0CC9AF3794BE}" type="slidenum">
              <a:rPr lang="lv-LV" altLang="en-US" smtClean="0"/>
              <a:pPr/>
              <a:t>10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2014863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EB43D05B-4B5F-FFA4-B4AC-7590B2C8E6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CAFF9810-57A2-EE8D-4573-B39F0102F3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D929783-251C-4FCE-8E0E-93E4EA6AC630}"/>
              </a:ext>
            </a:extLst>
          </p:cNvPr>
          <p:cNvSpPr txBox="1">
            <a:spLocks/>
          </p:cNvSpPr>
          <p:nvPr userDrawn="1"/>
        </p:nvSpPr>
        <p:spPr>
          <a:xfrm>
            <a:off x="685800" y="4724400"/>
            <a:ext cx="77724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5226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ED3EF085-ABA9-B28A-389C-62B0A446FC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AF83C644-7BBF-B265-809A-FA7AA8D7FFC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4D1A6E5-1517-461A-B23F-C66FAF0DBD03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669127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FE25BC0D-2587-2D2F-4E40-3C2C2EC035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657600"/>
            <a:ext cx="6096000" cy="1384295"/>
          </a:xfrm>
        </p:spPr>
        <p:txBody>
          <a:bodyPr anchor="t">
            <a:normAutofit/>
          </a:bodyPr>
          <a:lstStyle>
            <a:lvl1pPr algn="l">
              <a:defRPr sz="24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381000"/>
            <a:ext cx="6096000" cy="3276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46D66EC1-85F3-4851-B1C7-C836A954472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098C4A1F-1820-496A-939C-00B5E596D404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08750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98EB3839-A41A-E29F-6831-1B86DAFFB5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1752600"/>
            <a:ext cx="2895600" cy="437356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752600"/>
            <a:ext cx="2971800" cy="437357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6EA593A7-BD32-0D9B-3AD5-660BC802F24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9B3C313C-DAE8-46EE-B82D-ABF67ABEBE45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35134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2F97179F-0D66-D6BD-C0C5-D458C3F669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2386940"/>
            <a:ext cx="2895600" cy="373922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386940"/>
            <a:ext cx="2971800" cy="373923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2590800" y="1852613"/>
            <a:ext cx="28956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715000" y="1851953"/>
            <a:ext cx="29718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2">
            <a:extLst>
              <a:ext uri="{FF2B5EF4-FFF2-40B4-BE49-F238E27FC236}">
                <a16:creationId xmlns:a16="http://schemas.microsoft.com/office/drawing/2014/main" id="{F258FCC7-3D9C-D864-B3D8-CEC386CF163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990D706E-24FF-441A-AC07-0F39C7B7D163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185715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62CE0B2C-3A03-E56F-3900-4454110317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2">
            <a:extLst>
              <a:ext uri="{FF2B5EF4-FFF2-40B4-BE49-F238E27FC236}">
                <a16:creationId xmlns:a16="http://schemas.microsoft.com/office/drawing/2014/main" id="{75E29EB1-1813-A49B-5968-58AE48CF456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846ED4EF-AB6C-4485-8D2C-AAC6A15C6AAA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822989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566D7C04-7196-35D1-DC53-70041830B8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2">
            <a:extLst>
              <a:ext uri="{FF2B5EF4-FFF2-40B4-BE49-F238E27FC236}">
                <a16:creationId xmlns:a16="http://schemas.microsoft.com/office/drawing/2014/main" id="{77380279-F6FD-2FF6-1170-81283FC3F21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CF432EB8-EA41-4783-9283-D6FDD57A8206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236662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77658AE5-ABFF-2B28-712E-B705CDA33E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2975"/>
            <a:ext cx="2751026" cy="1162051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9527" y="273054"/>
            <a:ext cx="3269672" cy="585312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0" y="1435119"/>
            <a:ext cx="2751026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387F2BDE-0A94-DC11-4FAE-5BFCF59E033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CAACDE6-B05E-4284-906B-6BB730609E57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276763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651E3D2F-1523-363F-BA0A-02DD66B398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430EC184-27AD-85C5-8A99-06B2661796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3569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9EE60DC-B47B-ADB8-D661-20309E6C092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4115BC1-B8D1-F7DB-346E-65CDA1CDE4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text styles</a:t>
            </a:r>
          </a:p>
          <a:p>
            <a:pPr lvl="1"/>
            <a:r>
              <a:rPr lang="en-US" altLang="lv-LV"/>
              <a:t>Second level</a:t>
            </a:r>
          </a:p>
          <a:p>
            <a:pPr lvl="2"/>
            <a:r>
              <a:rPr lang="en-US" altLang="lv-LV"/>
              <a:t>Third level</a:t>
            </a:r>
          </a:p>
          <a:p>
            <a:pPr lvl="3"/>
            <a:r>
              <a:rPr lang="en-US" altLang="lv-LV"/>
              <a:t>Fourth level</a:t>
            </a:r>
          </a:p>
          <a:p>
            <a:pPr lvl="4"/>
            <a:r>
              <a:rPr lang="en-US" altLang="lv-LV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3353D-9B06-8701-245C-9A2BEACBBE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5FE426-3F5E-4F81-A218-8CED3712E140}" type="datetime1">
              <a:rPr lang="en-US"/>
              <a:pPr>
                <a:defRPr/>
              </a:pPr>
              <a:t>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1B66E-201F-054E-F095-1206801DEE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D36B2-5E5F-11E4-A339-EB9A48AAB7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C69DF07-064A-4D14-B3A5-CB5AA60E974A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</p:sldLayoutIdLst>
  <p:hf hdr="0" ftr="0" dt="0"/>
  <p:txStyles>
    <p:titleStyle>
      <a:lvl1pPr algn="ctr" defTabSz="938213" rtl="0" eaLnBrk="0" fontAlgn="base" hangingPunct="0"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2pPr>
      <a:lvl3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3pPr>
      <a:lvl4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4pPr>
      <a:lvl5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5pPr>
      <a:lvl6pPr marL="4572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6pPr>
      <a:lvl7pPr marL="9144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7pPr>
      <a:lvl8pPr marL="13716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8pPr>
      <a:lvl9pPr marL="18288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9pPr>
    </p:titleStyle>
    <p:bodyStyle>
      <a:lvl1pPr marL="350838" indent="-350838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92100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731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430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129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83835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62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41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97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8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7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6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52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4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729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51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30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456830E2-2507-A53B-FAD9-B1E38962A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6" y="3279775"/>
            <a:ext cx="7818967" cy="8985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lv-LV" altLang="en-US" sz="2400">
                <a:solidFill>
                  <a:srgbClr val="0099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2023. gada Lauku saimniecību integrētās statistikas </a:t>
            </a:r>
            <a:r>
              <a:rPr lang="lv-LV" altLang="en-US" sz="2400" err="1">
                <a:solidFill>
                  <a:srgbClr val="0099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apsekojums</a:t>
            </a:r>
            <a:r>
              <a:rPr lang="lv-LV" altLang="en-US" sz="2400">
                <a:solidFill>
                  <a:srgbClr val="0099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(ISA – 2023): attīstība, prasības, rādītāji un respondentu aktivitāte</a:t>
            </a:r>
            <a:br>
              <a:rPr lang="lv-LV" altLang="en-US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lv-LV" altLang="lv-LV" sz="2400">
              <a:solidFill>
                <a:srgbClr val="002060"/>
              </a:solidFill>
              <a:ea typeface="Calibri" panose="020F0502020204030204" pitchFamily="34" charset="0"/>
            </a:endParaRPr>
          </a:p>
        </p:txBody>
      </p:sp>
      <p:sp>
        <p:nvSpPr>
          <p:cNvPr id="12291" name="Text Placeholder 2">
            <a:extLst>
              <a:ext uri="{FF2B5EF4-FFF2-40B4-BE49-F238E27FC236}">
                <a16:creationId xmlns:a16="http://schemas.microsoft.com/office/drawing/2014/main" id="{E381EB9A-D653-7C5F-0FD7-130DA9D4B5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37213" y="4579938"/>
            <a:ext cx="2863850" cy="898525"/>
          </a:xfrm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lv-LV" altLang="lv-LV" sz="1600" b="1">
                <a:solidFill>
                  <a:srgbClr val="009999"/>
                </a:solidFill>
              </a:rPr>
              <a:t>Armands Plāte</a:t>
            </a:r>
          </a:p>
          <a:p>
            <a:pPr algn="r">
              <a:lnSpc>
                <a:spcPct val="90000"/>
              </a:lnSpc>
            </a:pPr>
            <a:r>
              <a:rPr lang="lv-LV" altLang="lv-LV">
                <a:solidFill>
                  <a:srgbClr val="009999"/>
                </a:solidFill>
              </a:rPr>
              <a:t>Lauksaimniecības un vides </a:t>
            </a:r>
          </a:p>
          <a:p>
            <a:pPr algn="r">
              <a:lnSpc>
                <a:spcPct val="90000"/>
              </a:lnSpc>
            </a:pPr>
            <a:r>
              <a:rPr lang="lv-LV" altLang="lv-LV">
                <a:solidFill>
                  <a:srgbClr val="009999"/>
                </a:solidFill>
              </a:rPr>
              <a:t>statistikas departaments</a:t>
            </a:r>
          </a:p>
          <a:p>
            <a:pPr>
              <a:lnSpc>
                <a:spcPct val="90000"/>
              </a:lnSpc>
            </a:pPr>
            <a:endParaRPr lang="lv-LV" altLang="lv-LV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5E865B-7912-7718-A20C-F46C43D11A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45" t="936"/>
          <a:stretch/>
        </p:blipFill>
        <p:spPr>
          <a:xfrm>
            <a:off x="316832" y="4833158"/>
            <a:ext cx="1275347" cy="12906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2E3E8-E37E-A082-B3A6-E87BAECE3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760" y="485158"/>
            <a:ext cx="5738079" cy="401240"/>
          </a:xfrm>
        </p:spPr>
        <p:txBody>
          <a:bodyPr>
            <a:normAutofit fontScale="90000"/>
          </a:bodyPr>
          <a:lstStyle/>
          <a:p>
            <a:r>
              <a:rPr lang="lv-LV">
                <a:solidFill>
                  <a:schemeClr val="accent5">
                    <a:lumMod val="75000"/>
                  </a:schemeClr>
                </a:solidFill>
              </a:rPr>
              <a:t>Datu ieguve: Apsekojums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F1A2FCB-9234-070D-D223-18E7E1FC44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lv-LV" altLang="en-US" sz="1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ISA – 2023: attīstība, prasības, rādītāji un respondentu aktivitāte</a:t>
            </a:r>
            <a:r>
              <a:rPr lang="lv-LV" altLang="en-US" sz="100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000">
              <a:latin typeface="+mn-lt"/>
            </a:endParaRPr>
          </a:p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A15AF1-598E-EC4C-8D1B-47570EABDD9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437033" y="6324600"/>
            <a:ext cx="402167" cy="304800"/>
          </a:xfrm>
        </p:spPr>
        <p:txBody>
          <a:bodyPr/>
          <a:lstStyle/>
          <a:p>
            <a:fld id="{EF83F3EB-FB96-4748-846D-E2CDA3D87DD2}" type="slidenum">
              <a:rPr lang="en-US" altLang="en-US" smtClean="0"/>
              <a:pPr/>
              <a:t>10</a:t>
            </a:fld>
            <a:endParaRPr lang="en-US" altLang="en-US"/>
          </a:p>
        </p:txBody>
      </p:sp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345A917B-BB96-47AE-189D-67196A92100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94334889"/>
              </p:ext>
            </p:extLst>
          </p:nvPr>
        </p:nvGraphicFramePr>
        <p:xfrm>
          <a:off x="565484" y="1922771"/>
          <a:ext cx="3522589" cy="3198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46E2CD-1607-1A6D-69E5-FDEEAD8BAF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836" y="4616838"/>
            <a:ext cx="4584273" cy="401240"/>
          </a:xfrm>
          <a:noFill/>
          <a:ln>
            <a:noFill/>
          </a:ln>
        </p:spPr>
        <p:txBody>
          <a:bodyPr>
            <a:normAutofit/>
          </a:bodyPr>
          <a:lstStyle/>
          <a:p>
            <a:pPr lvl="0" algn="ctr"/>
            <a:r>
              <a:rPr lang="lv-LV" sz="1050" b="0"/>
              <a:t>18.09.2023 – 31.01.2024</a:t>
            </a:r>
          </a:p>
        </p:txBody>
      </p:sp>
      <p:sp>
        <p:nvSpPr>
          <p:cNvPr id="11" name="Teksta vietturis 5">
            <a:extLst>
              <a:ext uri="{FF2B5EF4-FFF2-40B4-BE49-F238E27FC236}">
                <a16:creationId xmlns:a16="http://schemas.microsoft.com/office/drawing/2014/main" id="{EB15A55D-7E91-737B-C721-C4D204E9EECA}"/>
              </a:ext>
            </a:extLst>
          </p:cNvPr>
          <p:cNvSpPr txBox="1">
            <a:spLocks/>
          </p:cNvSpPr>
          <p:nvPr/>
        </p:nvSpPr>
        <p:spPr bwMode="auto">
          <a:xfrm>
            <a:off x="5540542" y="1400086"/>
            <a:ext cx="2743200" cy="52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0468" tIns="35234" rIns="70468" bIns="35234" numCol="1" anchor="t" anchorCtr="0" compatLnSpc="1">
            <a:prstTxWarp prst="textNoShape">
              <a:avLst/>
            </a:prstTxWarp>
            <a:normAutofit/>
          </a:bodyPr>
          <a:lstStyle>
            <a:lvl1pPr marL="0" indent="0" algn="r" defTabSz="938213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2000" indent="-292100" algn="l" defTabSz="938213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9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73163" indent="-233363" algn="l" defTabSz="938213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43063" indent="-233363" algn="l" defTabSz="938213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112963" indent="-233363" algn="l" defTabSz="938213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lv-LV" altLang="en-US" sz="1125" b="1" err="1">
                <a:solidFill>
                  <a:srgbClr val="17375E"/>
                </a:solidFill>
              </a:rPr>
              <a:t>Atbildētība</a:t>
            </a:r>
            <a:r>
              <a:rPr lang="lv-LV" altLang="en-US" sz="1125" b="1">
                <a:solidFill>
                  <a:srgbClr val="17375E"/>
                </a:solidFill>
              </a:rPr>
              <a:t>, %</a:t>
            </a:r>
          </a:p>
        </p:txBody>
      </p:sp>
      <p:graphicFrame>
        <p:nvGraphicFramePr>
          <p:cNvPr id="13" name="Content Placeholder 11">
            <a:extLst>
              <a:ext uri="{FF2B5EF4-FFF2-40B4-BE49-F238E27FC236}">
                <a16:creationId xmlns:a16="http://schemas.microsoft.com/office/drawing/2014/main" id="{F09FC8BC-33A5-E3BF-FF01-C980C2C741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8423856"/>
              </p:ext>
            </p:extLst>
          </p:nvPr>
        </p:nvGraphicFramePr>
        <p:xfrm>
          <a:off x="4166573" y="1760345"/>
          <a:ext cx="4117169" cy="3527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E020B00-88B4-852A-82F2-D4A934B5CF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/>
          <a:lstStyle/>
          <a:p>
            <a:r>
              <a:rPr lang="lv-LV" altLang="en-US"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09.01.2025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919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F2AF5936-0872-4141-B456-8812FAACA0C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66825084"/>
              </p:ext>
            </p:extLst>
          </p:nvPr>
        </p:nvGraphicFramePr>
        <p:xfrm>
          <a:off x="685801" y="2176066"/>
          <a:ext cx="3874168" cy="2916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557" name="Slide Number Placeholder 6">
            <a:extLst>
              <a:ext uri="{FF2B5EF4-FFF2-40B4-BE49-F238E27FC236}">
                <a16:creationId xmlns:a16="http://schemas.microsoft.com/office/drawing/2014/main" id="{1153831A-28E5-4721-B61C-CD1E5CE9849E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 bwMode="auto">
          <a:xfrm>
            <a:off x="8420101" y="6324600"/>
            <a:ext cx="4191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7A6565E-7720-4878-B9C0-B6E5D90160B8}" type="slidenum">
              <a:rPr lang="en-US" altLang="lv-LV" smtClean="0"/>
              <a:pPr/>
              <a:t>11</a:t>
            </a:fld>
            <a:endParaRPr lang="en-US" altLang="lv-LV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6FFB378-636B-458C-97D6-9FC91D3D585E}"/>
              </a:ext>
            </a:extLst>
          </p:cNvPr>
          <p:cNvSpPr txBox="1">
            <a:spLocks/>
          </p:cNvSpPr>
          <p:nvPr/>
        </p:nvSpPr>
        <p:spPr bwMode="auto">
          <a:xfrm>
            <a:off x="5818633" y="5572506"/>
            <a:ext cx="2460306" cy="203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0468" tIns="35234" rIns="70468" bIns="35234" numCol="1" anchor="t" anchorCtr="0" compatLnSpc="1">
            <a:prstTxWarp prst="textNoShape">
              <a:avLst/>
            </a:prstTxWarp>
            <a:normAutofit/>
          </a:bodyPr>
          <a:lstStyle>
            <a:lvl1pPr marL="0" indent="0" algn="r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lv-LV" altLang="lv-LV" sz="60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</a:pPr>
            <a:endParaRPr lang="lv-LV" altLang="lv-LV" sz="6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5D74A2-7FEE-4F40-B4C5-6060D1972D2A}"/>
              </a:ext>
            </a:extLst>
          </p:cNvPr>
          <p:cNvSpPr txBox="1"/>
          <p:nvPr/>
        </p:nvSpPr>
        <p:spPr>
          <a:xfrm>
            <a:off x="1903295" y="475376"/>
            <a:ext cx="6310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800" b="1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Datu ieguve: Administratīvo datu avoti</a:t>
            </a:r>
            <a:endParaRPr lang="en-US" sz="1350" b="1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EB93500-E352-4D01-A5DE-B1D49495D932}"/>
              </a:ext>
            </a:extLst>
          </p:cNvPr>
          <p:cNvSpPr txBox="1">
            <a:spLocks/>
          </p:cNvSpPr>
          <p:nvPr/>
        </p:nvSpPr>
        <p:spPr bwMode="auto">
          <a:xfrm>
            <a:off x="1903294" y="1465702"/>
            <a:ext cx="6310819" cy="30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0468" tIns="35234" rIns="70468" bIns="35234" numCol="1" anchor="t" anchorCtr="0" compatLnSpc="1">
            <a:prstTxWarp prst="textNoShape">
              <a:avLst/>
            </a:prstTxWarp>
            <a:normAutofit/>
          </a:bodyPr>
          <a:lstStyle>
            <a:lvl1pPr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2pPr>
            <a:lvl3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3pPr>
            <a:lvl4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4pPr>
            <a:lvl5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lv-LV" altLang="en-US" sz="1500">
                <a:solidFill>
                  <a:schemeClr val="accent3">
                    <a:lumMod val="75000"/>
                  </a:schemeClr>
                </a:solidFill>
              </a:rPr>
              <a:t>Lauksaimniecības datu centrs </a:t>
            </a:r>
            <a:endParaRPr lang="lv-LV" altLang="en-US" sz="135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7565325B-DE01-C529-7D17-5596498B303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69716933"/>
              </p:ext>
            </p:extLst>
          </p:nvPr>
        </p:nvGraphicFramePr>
        <p:xfrm>
          <a:off x="4698333" y="2176066"/>
          <a:ext cx="3580606" cy="3280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16241DD-BC64-E557-AFC6-8EA3B7E6648E}"/>
              </a:ext>
            </a:extLst>
          </p:cNvPr>
          <p:cNvSpPr txBox="1"/>
          <p:nvPr/>
        </p:nvSpPr>
        <p:spPr>
          <a:xfrm>
            <a:off x="5126566" y="6398568"/>
            <a:ext cx="340783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lv-LV" altLang="en-US" sz="9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ISA – 2023: attīstība, prasības, rādītāji un respondentu aktivitāte</a:t>
            </a:r>
            <a:r>
              <a:rPr lang="lv-LV" altLang="en-US" sz="90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900">
              <a:latin typeface="+mn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B5DE16-9948-B27D-314E-25A83E3C89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/>
          <a:lstStyle/>
          <a:p>
            <a:r>
              <a:rPr lang="lv-LV" altLang="en-US"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09.01.2025</a:t>
            </a:r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D15A1095-A641-A628-48C8-F3B4AD7CD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955" y="1239309"/>
            <a:ext cx="6759575" cy="774700"/>
          </a:xfrm>
        </p:spPr>
        <p:txBody>
          <a:bodyPr/>
          <a:lstStyle/>
          <a:p>
            <a:r>
              <a:rPr lang="lv-LV" altLang="en-US" sz="2000"/>
              <a:t>Sadarbība ar partneriem un respondentiem</a:t>
            </a:r>
            <a:endParaRPr lang="en-US" altLang="en-US" sz="2000"/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09766C53-4A39-15DE-86B9-F23AB4C9B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0" y="2489200"/>
            <a:ext cx="7874530" cy="3005667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lv-LV" altLang="en-US" sz="1600">
                <a:solidFill>
                  <a:srgbClr val="17375E"/>
                </a:solidFill>
              </a:rPr>
              <a:t>Augsts </a:t>
            </a:r>
            <a:r>
              <a:rPr lang="lv-LV" altLang="en-US" sz="1600" err="1">
                <a:solidFill>
                  <a:srgbClr val="17375E"/>
                </a:solidFill>
              </a:rPr>
              <a:t>atbildētības</a:t>
            </a:r>
            <a:r>
              <a:rPr lang="lv-LV" altLang="en-US" sz="1600">
                <a:solidFill>
                  <a:srgbClr val="17375E"/>
                </a:solidFill>
              </a:rPr>
              <a:t> līmenis (90,5%) no respondentiem, t.sk aizpildot veidlapas internetā (35%);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lv-LV" altLang="en-US" sz="1600">
                <a:solidFill>
                  <a:srgbClr val="17375E"/>
                </a:solidFill>
              </a:rPr>
              <a:t>Lietišķs un atbildīgs Starpinstitūciju darba grupas (17 pers.) darbs sagatavojot ISA2023: ZM, EM, VARAM, LOSP, ZS, LLKC AREI, LDC, LAD, VAAD;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lv-LV" altLang="en-US" sz="1600">
                <a:solidFill>
                  <a:srgbClr val="17375E"/>
                </a:solidFill>
              </a:rPr>
              <a:t>Augsta administratīvo datu kvalitāte izmantošanai ISA-2023 vajadzībām (LDC, LAD);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lv-LV" altLang="en-US" sz="1600">
                <a:solidFill>
                  <a:srgbClr val="17375E"/>
                </a:solidFill>
              </a:rPr>
              <a:t>Profesionāls un metodisks CSP Preiļu datu vākšanas un apstrādes centra, Preiļu telefoninterviju centra un CSP Interviju organizācijas daļas</a:t>
            </a:r>
            <a:endParaRPr lang="en-US" altLang="en-US" sz="1600">
              <a:solidFill>
                <a:srgbClr val="17375E"/>
              </a:solidFill>
            </a:endParaRPr>
          </a:p>
        </p:txBody>
      </p:sp>
      <p:sp>
        <p:nvSpPr>
          <p:cNvPr id="25604" name="Slide Number Placeholder 5">
            <a:extLst>
              <a:ext uri="{FF2B5EF4-FFF2-40B4-BE49-F238E27FC236}">
                <a16:creationId xmlns:a16="http://schemas.microsoft.com/office/drawing/2014/main" id="{C45465F6-4072-4356-AD14-E877E4F17485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 bwMode="auto">
          <a:xfrm>
            <a:off x="8326967" y="6324600"/>
            <a:ext cx="512233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B6369D8-F132-4204-882D-E36B6837E8F6}" type="slidenum">
              <a:rPr lang="en-US" altLang="lv-LV" smtClean="0"/>
              <a:pPr/>
              <a:t>12</a:t>
            </a:fld>
            <a:endParaRPr lang="en-US" altLang="lv-LV"/>
          </a:p>
        </p:txBody>
      </p:sp>
      <p:sp>
        <p:nvSpPr>
          <p:cNvPr id="25605" name="TextBox 5">
            <a:extLst>
              <a:ext uri="{FF2B5EF4-FFF2-40B4-BE49-F238E27FC236}">
                <a16:creationId xmlns:a16="http://schemas.microsoft.com/office/drawing/2014/main" id="{38B3472E-7956-8F24-E961-8E23D999C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5766" y="6405563"/>
            <a:ext cx="335227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lv-LV" altLang="en-US" sz="9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ISA – 2023: attīstība, prasības, rādītāji un respondentu aktivitāte</a:t>
            </a:r>
            <a:r>
              <a:rPr lang="lv-LV" altLang="en-US" sz="90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900">
              <a:latin typeface="+mn-lt"/>
            </a:endParaRPr>
          </a:p>
          <a:p>
            <a:endParaRPr lang="lv-LV" altLang="lv-LV" sz="120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48E474A8-3585-A801-D2CF-9AFE360CCB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/>
          <a:lstStyle/>
          <a:p>
            <a:r>
              <a:rPr lang="lv-LV" altLang="en-US"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09.01.2025</a:t>
            </a:r>
            <a:endParaRPr lang="en-GB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Placeholder 1">
            <a:extLst>
              <a:ext uri="{FF2B5EF4-FFF2-40B4-BE49-F238E27FC236}">
                <a16:creationId xmlns:a16="http://schemas.microsoft.com/office/drawing/2014/main" id="{CD88D087-7950-3D8A-9FE3-125096ADC1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50492" y="4495195"/>
            <a:ext cx="6129337" cy="5064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lv-LV" altLang="en-US" sz="2500" b="1"/>
              <a:t>Paldies par uzmanību!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E8749D-EA79-C07B-E12D-EC32A2D6F1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45" t="936"/>
          <a:stretch/>
        </p:blipFill>
        <p:spPr>
          <a:xfrm>
            <a:off x="954506" y="5110190"/>
            <a:ext cx="1275347" cy="12906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2880E6-13BF-70D3-18CB-02DF3E9DAB8F}"/>
              </a:ext>
            </a:extLst>
          </p:cNvPr>
          <p:cNvSpPr txBox="1"/>
          <p:nvPr/>
        </p:nvSpPr>
        <p:spPr>
          <a:xfrm>
            <a:off x="948832" y="3171065"/>
            <a:ext cx="83137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lv-LV" sz="1800" b="1">
                <a:latin typeface="Verdana" panose="020B0604030504040204" pitchFamily="34" charset="0"/>
                <a:ea typeface="Verdana" panose="020B0604030504040204" pitchFamily="34" charset="0"/>
              </a:rPr>
              <a:t>e-publikācija Oficiālās statistikas portālā </a:t>
            </a:r>
            <a:r>
              <a:rPr lang="lv-LV" sz="1800">
                <a:latin typeface="Verdana" panose="020B0604030504040204" pitchFamily="34" charset="0"/>
                <a:ea typeface="Verdana" panose="020B0604030504040204" pitchFamily="34" charset="0"/>
              </a:rPr>
              <a:t>(31.03.2025)</a:t>
            </a:r>
            <a:r>
              <a:rPr lang="lv-LV" sz="1800" b="1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</a:p>
          <a:p>
            <a:pPr lvl="0"/>
            <a:endParaRPr lang="lv-LV" sz="1800" b="1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lv-LV" sz="1800" b="1">
                <a:latin typeface="Verdana" panose="020B0604030504040204" pitchFamily="34" charset="0"/>
                <a:ea typeface="Verdana" panose="020B0604030504040204" pitchFamily="34" charset="0"/>
              </a:rPr>
              <a:t>«</a:t>
            </a:r>
            <a:r>
              <a:rPr lang="lv-LV" sz="1800">
                <a:latin typeface="Verdana" panose="020B0604030504040204" pitchFamily="34" charset="0"/>
                <a:ea typeface="Verdana" panose="020B0604030504040204" pitchFamily="34" charset="0"/>
              </a:rPr>
              <a:t>2023. gada lauku saimniecību integrētās statistikas </a:t>
            </a:r>
            <a:r>
              <a:rPr lang="lv-LV" sz="1800" err="1">
                <a:latin typeface="Verdana" panose="020B0604030504040204" pitchFamily="34" charset="0"/>
                <a:ea typeface="Verdana" panose="020B0604030504040204" pitchFamily="34" charset="0"/>
              </a:rPr>
              <a:t>apsekojuma</a:t>
            </a:r>
            <a:r>
              <a:rPr lang="lv-LV" sz="1800">
                <a:latin typeface="Verdana" panose="020B0604030504040204" pitchFamily="34" charset="0"/>
                <a:ea typeface="Verdana" panose="020B0604030504040204" pitchFamily="34" charset="0"/>
              </a:rPr>
              <a:t> rezultāti»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E4AB2313-BF88-E430-361E-1ED6BF04B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2425" y="1763713"/>
            <a:ext cx="3254375" cy="3990975"/>
          </a:xfrm>
        </p:spPr>
        <p:txBody>
          <a:bodyPr/>
          <a:lstStyle/>
          <a:p>
            <a:br>
              <a:rPr lang="lv-LV" altLang="lv-LV" b="0">
                <a:solidFill>
                  <a:srgbClr val="4A452A"/>
                </a:solidFill>
              </a:rPr>
            </a:br>
            <a:endParaRPr lang="lv-LV" altLang="lv-LV"/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id="{65267D42-0A79-0E7E-566C-A7654C21E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17688" y="381000"/>
            <a:ext cx="6716712" cy="630238"/>
          </a:xfrm>
        </p:spPr>
        <p:txBody>
          <a:bodyPr>
            <a:normAutofit/>
          </a:bodyPr>
          <a:lstStyle/>
          <a:p>
            <a:r>
              <a:rPr lang="lv-LV" altLang="lv-LV" sz="1900" b="1">
                <a:solidFill>
                  <a:srgbClr val="009999"/>
                </a:solidFill>
              </a:rPr>
              <a:t>Lauksaimniecības skaitīšana Latvijā 1918-1940</a:t>
            </a:r>
          </a:p>
          <a:p>
            <a:endParaRPr lang="lv-LV" altLang="lv-LV" sz="1900" b="1">
              <a:solidFill>
                <a:srgbClr val="009999"/>
              </a:solidFill>
            </a:endParaRPr>
          </a:p>
          <a:p>
            <a:endParaRPr lang="lv-LV" altLang="lv-LV" sz="1900">
              <a:solidFill>
                <a:srgbClr val="898989"/>
              </a:solidFill>
            </a:endParaRPr>
          </a:p>
        </p:txBody>
      </p:sp>
      <p:sp>
        <p:nvSpPr>
          <p:cNvPr id="13316" name="Text Placeholder 4">
            <a:extLst>
              <a:ext uri="{FF2B5EF4-FFF2-40B4-BE49-F238E27FC236}">
                <a16:creationId xmlns:a16="http://schemas.microsoft.com/office/drawing/2014/main" id="{171A29E4-2BF8-FF0F-78FF-B8CF68132A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lv-LV" altLang="en-US" sz="12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ISA – 2023: attīstība, prasības, rādītāji un respondentu aktivitāte</a:t>
            </a:r>
            <a:r>
              <a:rPr lang="lv-LV" altLang="en-US" sz="120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200">
              <a:latin typeface="+mn-lt"/>
            </a:endParaRPr>
          </a:p>
          <a:p>
            <a:pPr>
              <a:defRPr/>
            </a:pPr>
            <a:endParaRPr lang="lv-LV" altLang="lv-LV" sz="1200">
              <a:solidFill>
                <a:srgbClr val="C00000"/>
              </a:solidFill>
              <a:latin typeface="+mn-lt"/>
            </a:endParaRPr>
          </a:p>
          <a:p>
            <a:pPr>
              <a:defRPr/>
            </a:pPr>
            <a:endParaRPr lang="lv-LV" altLang="lv-LV"/>
          </a:p>
        </p:txBody>
      </p:sp>
      <p:sp>
        <p:nvSpPr>
          <p:cNvPr id="13317" name="Slide Number Placeholder 5">
            <a:extLst>
              <a:ext uri="{FF2B5EF4-FFF2-40B4-BE49-F238E27FC236}">
                <a16:creationId xmlns:a16="http://schemas.microsoft.com/office/drawing/2014/main" id="{4C193DD8-D98D-7903-81CA-068686FDF8DE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21657DD-BD80-4D80-85A3-15A3D9B6E417}" type="slidenum">
              <a:rPr lang="en-US" altLang="lv-LV" smtClean="0"/>
              <a:pPr/>
              <a:t>2</a:t>
            </a:fld>
            <a:endParaRPr lang="en-US" altLang="lv-LV"/>
          </a:p>
        </p:txBody>
      </p:sp>
      <p:sp>
        <p:nvSpPr>
          <p:cNvPr id="13318" name="Text Placeholder 6">
            <a:extLst>
              <a:ext uri="{FF2B5EF4-FFF2-40B4-BE49-F238E27FC236}">
                <a16:creationId xmlns:a16="http://schemas.microsoft.com/office/drawing/2014/main" id="{8CF52B7C-C8EB-7B4D-9AF4-8236372090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2588" y="1458913"/>
            <a:ext cx="8151812" cy="113982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lv-LV" altLang="lv-LV" sz="600">
              <a:solidFill>
                <a:srgbClr val="009999"/>
              </a:solidFill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lv-LV" altLang="lv-LV" sz="1400">
                <a:solidFill>
                  <a:srgbClr val="17375E"/>
                </a:solidFill>
              </a:rPr>
              <a:t>Pirmā lauksaimniecības skaitīšana 1920. gadā (kopā ar Tautas skaitīšanu)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lv-LV" altLang="lv-LV" sz="1400">
              <a:solidFill>
                <a:srgbClr val="17375E"/>
              </a:solidFill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lv-LV" altLang="lv-LV" sz="1400">
                <a:solidFill>
                  <a:srgbClr val="17375E"/>
                </a:solidFill>
              </a:rPr>
              <a:t>1918. – 1940.g. kopā notika 6 Lauksaimniecības skaitīšanas (piedalījās ap 3000 skaitītāji)</a:t>
            </a:r>
          </a:p>
        </p:txBody>
      </p:sp>
      <p:pic>
        <p:nvPicPr>
          <p:cNvPr id="13319" name="Picture 5">
            <a:extLst>
              <a:ext uri="{FF2B5EF4-FFF2-40B4-BE49-F238E27FC236}">
                <a16:creationId xmlns:a16="http://schemas.microsoft.com/office/drawing/2014/main" id="{24F6B4B7-59BA-A3CF-6906-AF3864EBC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88" y="2730500"/>
            <a:ext cx="2732087" cy="331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3">
            <a:extLst>
              <a:ext uri="{FF2B5EF4-FFF2-40B4-BE49-F238E27FC236}">
                <a16:creationId xmlns:a16="http://schemas.microsoft.com/office/drawing/2014/main" id="{CD50B910-E462-ED47-118E-72EAF0E19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00" y="2649538"/>
            <a:ext cx="3940175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2" name="Teksta vietturis 3">
            <a:extLst>
              <a:ext uri="{FF2B5EF4-FFF2-40B4-BE49-F238E27FC236}">
                <a16:creationId xmlns:a16="http://schemas.microsoft.com/office/drawing/2014/main" id="{2AEF2E32-20A0-F2FC-3A55-01A67B6725E5}"/>
              </a:ext>
            </a:extLst>
          </p:cNvPr>
          <p:cNvSpPr txBox="1">
            <a:spLocks/>
          </p:cNvSpPr>
          <p:nvPr/>
        </p:nvSpPr>
        <p:spPr bwMode="auto">
          <a:xfrm>
            <a:off x="2590800" y="6324600"/>
            <a:ext cx="1981200" cy="22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57" tIns="46979" rIns="93957" bIns="46979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2000" indent="-292100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73163" indent="-233363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43063" indent="-233363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12963" indent="-233363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701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73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45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17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lv-LV" altLang="en-US"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09.01.2025.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atura vietturis 2">
            <a:extLst>
              <a:ext uri="{FF2B5EF4-FFF2-40B4-BE49-F238E27FC236}">
                <a16:creationId xmlns:a16="http://schemas.microsoft.com/office/drawing/2014/main" id="{57825615-F353-4715-82FC-EA1B1929D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442" y="2129367"/>
            <a:ext cx="8670925" cy="4127500"/>
          </a:xfrm>
        </p:spPr>
        <p:txBody>
          <a:bodyPr>
            <a:norm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endParaRPr lang="lv-LV" altLang="en-US" sz="1400" dirty="0">
              <a:solidFill>
                <a:srgbClr val="17375E"/>
              </a:solidFill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lv-LV" altLang="en-US" sz="1400" b="1" dirty="0">
                <a:solidFill>
                  <a:srgbClr val="17375E"/>
                </a:solidFill>
              </a:rPr>
              <a:t>Nosaka</a:t>
            </a:r>
            <a:r>
              <a:rPr lang="lv-LV" altLang="en-US" sz="1400" dirty="0">
                <a:solidFill>
                  <a:srgbClr val="17375E"/>
                </a:solidFill>
              </a:rPr>
              <a:t> Eiropas Savienības regulējums p</a:t>
            </a:r>
            <a:r>
              <a:rPr lang="en-US" altLang="en-US" sz="1400" dirty="0" err="1">
                <a:solidFill>
                  <a:srgbClr val="17375E"/>
                </a:solidFill>
              </a:rPr>
              <a:t>ar</a:t>
            </a:r>
            <a:r>
              <a:rPr lang="en-US" altLang="en-US" sz="1400" dirty="0">
                <a:solidFill>
                  <a:srgbClr val="17375E"/>
                </a:solidFill>
              </a:rPr>
              <a:t> </a:t>
            </a:r>
            <a:r>
              <a:rPr lang="en-US" altLang="en-US" sz="1400" dirty="0" err="1">
                <a:solidFill>
                  <a:srgbClr val="17375E"/>
                </a:solidFill>
              </a:rPr>
              <a:t>lauku</a:t>
            </a:r>
            <a:r>
              <a:rPr lang="en-US" altLang="en-US" sz="1400" dirty="0">
                <a:solidFill>
                  <a:srgbClr val="17375E"/>
                </a:solidFill>
              </a:rPr>
              <a:t> </a:t>
            </a:r>
            <a:r>
              <a:rPr lang="en-US" altLang="en-US" sz="1400" dirty="0" err="1">
                <a:solidFill>
                  <a:srgbClr val="17375E"/>
                </a:solidFill>
              </a:rPr>
              <a:t>saimniecību</a:t>
            </a:r>
            <a:r>
              <a:rPr lang="en-US" altLang="en-US" sz="1400" dirty="0">
                <a:solidFill>
                  <a:srgbClr val="17375E"/>
                </a:solidFill>
              </a:rPr>
              <a:t> </a:t>
            </a:r>
            <a:r>
              <a:rPr lang="en-US" altLang="en-US" sz="1400" dirty="0" err="1">
                <a:solidFill>
                  <a:srgbClr val="17375E"/>
                </a:solidFill>
              </a:rPr>
              <a:t>statistiku</a:t>
            </a:r>
            <a:r>
              <a:rPr lang="lv-LV" altLang="en-US" sz="1400" dirty="0">
                <a:solidFill>
                  <a:srgbClr val="17375E"/>
                </a:solidFill>
              </a:rPr>
              <a:t> – tiek grozīts reizi 10 gados pirms katras skaitīšanas.  Starp skaitīšanām tiek īstenoti divi apsekojumi (2023. un 2026. gadā)</a:t>
            </a:r>
          </a:p>
          <a:p>
            <a:pPr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lv-LV" altLang="en-US" sz="1400" dirty="0">
                <a:solidFill>
                  <a:srgbClr val="17375E"/>
                </a:solidFill>
              </a:rPr>
              <a:t>2020. gadā veikta </a:t>
            </a:r>
            <a:r>
              <a:rPr lang="lv-LV" altLang="en-US" sz="1400" b="1" dirty="0">
                <a:solidFill>
                  <a:srgbClr val="17375E"/>
                </a:solidFill>
              </a:rPr>
              <a:t>lauku saimniecību skaitīšana</a:t>
            </a:r>
            <a:r>
              <a:rPr lang="lv-LV" altLang="en-US" sz="1400" dirty="0">
                <a:solidFill>
                  <a:srgbClr val="17375E"/>
                </a:solidFill>
              </a:rPr>
              <a:t>;</a:t>
            </a:r>
          </a:p>
          <a:p>
            <a:pPr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lv-LV" altLang="en-US" sz="1400" dirty="0">
                <a:solidFill>
                  <a:srgbClr val="17375E"/>
                </a:solidFill>
              </a:rPr>
              <a:t>2023. gadā veikts </a:t>
            </a:r>
            <a:r>
              <a:rPr lang="lv-LV" altLang="en-US" sz="1400" b="1" dirty="0">
                <a:solidFill>
                  <a:srgbClr val="17375E"/>
                </a:solidFill>
              </a:rPr>
              <a:t>lauku saimniecību apsekojums</a:t>
            </a:r>
            <a:r>
              <a:rPr lang="lv-LV" altLang="en-US" sz="1400" dirty="0">
                <a:solidFill>
                  <a:srgbClr val="17375E"/>
                </a:solidFill>
              </a:rPr>
              <a:t>;  </a:t>
            </a:r>
          </a:p>
          <a:p>
            <a:pPr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lv-LV" altLang="en-US" sz="1400" dirty="0">
                <a:solidFill>
                  <a:srgbClr val="17375E"/>
                </a:solidFill>
              </a:rPr>
              <a:t>2026. gadā ES regulējums nosaka nākošo </a:t>
            </a:r>
            <a:r>
              <a:rPr lang="lv-LV" altLang="en-US" sz="1400" b="1" dirty="0">
                <a:solidFill>
                  <a:srgbClr val="17375E"/>
                </a:solidFill>
              </a:rPr>
              <a:t>lauku saimniecību apsekojumu </a:t>
            </a:r>
            <a:r>
              <a:rPr lang="lv-LV" altLang="en-US" sz="1400" dirty="0">
                <a:solidFill>
                  <a:srgbClr val="17375E"/>
                </a:solidFill>
              </a:rPr>
              <a:t>un 2030. gadā paredzams </a:t>
            </a:r>
            <a:r>
              <a:rPr lang="lv-LV" altLang="en-US" sz="1400" b="1" dirty="0">
                <a:solidFill>
                  <a:srgbClr val="17375E"/>
                </a:solidFill>
              </a:rPr>
              <a:t>jauns ES regulējums </a:t>
            </a:r>
            <a:r>
              <a:rPr lang="lv-LV" altLang="en-US" sz="1400" dirty="0">
                <a:solidFill>
                  <a:srgbClr val="17375E"/>
                </a:solidFill>
              </a:rPr>
              <a:t>nākamai dekādei un </a:t>
            </a:r>
            <a:r>
              <a:rPr lang="lv-LV" altLang="en-US" sz="1400" b="1" dirty="0">
                <a:solidFill>
                  <a:srgbClr val="17375E"/>
                </a:solidFill>
              </a:rPr>
              <a:t>lauku saimniecību skaitīšana</a:t>
            </a:r>
            <a:r>
              <a:rPr lang="lv-LV" altLang="en-US" sz="1400" dirty="0">
                <a:solidFill>
                  <a:srgbClr val="17375E"/>
                </a:solidFill>
              </a:rPr>
              <a:t>.</a:t>
            </a:r>
          </a:p>
          <a:p>
            <a:pPr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endParaRPr lang="lv-LV" altLang="en-US" sz="1800" dirty="0">
              <a:solidFill>
                <a:srgbClr val="17375E"/>
              </a:solidFill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endParaRPr lang="lv-LV" altLang="en-US" sz="1300" dirty="0"/>
          </a:p>
        </p:txBody>
      </p:sp>
      <p:sp>
        <p:nvSpPr>
          <p:cNvPr id="14339" name="Teksta vietturis 3">
            <a:extLst>
              <a:ext uri="{FF2B5EF4-FFF2-40B4-BE49-F238E27FC236}">
                <a16:creationId xmlns:a16="http://schemas.microsoft.com/office/drawing/2014/main" id="{D50D9959-E9F1-B3E6-17D5-9FC9304C67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lv-LV" altLang="en-US"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09.01.2025</a:t>
            </a:r>
            <a:endParaRPr lang="lv-LV" altLang="en-US"/>
          </a:p>
        </p:txBody>
      </p:sp>
      <p:sp>
        <p:nvSpPr>
          <p:cNvPr id="14340" name="Slaida numura vietturis 5">
            <a:extLst>
              <a:ext uri="{FF2B5EF4-FFF2-40B4-BE49-F238E27FC236}">
                <a16:creationId xmlns:a16="http://schemas.microsoft.com/office/drawing/2014/main" id="{04706192-4D8F-99EA-1734-8C23448AFF46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D79880E-F7C4-4D5B-958A-AEBE9CDD3A53}" type="slidenum">
              <a:rPr lang="en-US" altLang="lv-LV" smtClean="0"/>
              <a:pPr/>
              <a:t>3</a:t>
            </a:fld>
            <a:endParaRPr lang="en-US" altLang="lv-LV"/>
          </a:p>
        </p:txBody>
      </p:sp>
      <p:sp>
        <p:nvSpPr>
          <p:cNvPr id="14342" name="Text Placeholder 4">
            <a:extLst>
              <a:ext uri="{FF2B5EF4-FFF2-40B4-BE49-F238E27FC236}">
                <a16:creationId xmlns:a16="http://schemas.microsoft.com/office/drawing/2014/main" id="{2E3FACCB-DBCA-4815-15C3-C0D77E03FF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 altLang="lv-LV">
              <a:solidFill>
                <a:srgbClr val="C00000"/>
              </a:solidFill>
            </a:endParaRPr>
          </a:p>
          <a:p>
            <a:endParaRPr lang="lv-LV" altLang="lv-LV"/>
          </a:p>
        </p:txBody>
      </p:sp>
      <p:sp>
        <p:nvSpPr>
          <p:cNvPr id="14343" name="Text Placeholder 4">
            <a:extLst>
              <a:ext uri="{FF2B5EF4-FFF2-40B4-BE49-F238E27FC236}">
                <a16:creationId xmlns:a16="http://schemas.microsoft.com/office/drawing/2014/main" id="{10C2971B-22CB-6578-EDBD-10CA7E437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2225" y="6332538"/>
            <a:ext cx="32972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57" tIns="46979" rIns="93957" bIns="46979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2000" indent="-292100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73163" indent="-233363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43063" indent="-233363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12963" indent="-233363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701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73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45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17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lv-LV" altLang="en-US" sz="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ISA – 2023: attīstība, prasības, rādītāji un respondentu aktivitāte</a:t>
            </a:r>
            <a:r>
              <a:rPr lang="lv-LV" altLang="en-US" sz="80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800">
              <a:latin typeface="+mn-lt"/>
            </a:endParaRPr>
          </a:p>
        </p:txBody>
      </p:sp>
      <p:sp>
        <p:nvSpPr>
          <p:cNvPr id="14344" name="Title 1">
            <a:extLst>
              <a:ext uri="{FF2B5EF4-FFF2-40B4-BE49-F238E27FC236}">
                <a16:creationId xmlns:a16="http://schemas.microsoft.com/office/drawing/2014/main" id="{6156025B-7AB1-3E9B-9E15-D57747E8B296}"/>
              </a:ext>
            </a:extLst>
          </p:cNvPr>
          <p:cNvSpPr txBox="1">
            <a:spLocks/>
          </p:cNvSpPr>
          <p:nvPr/>
        </p:nvSpPr>
        <p:spPr bwMode="auto">
          <a:xfrm>
            <a:off x="1698626" y="1226608"/>
            <a:ext cx="6700837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57" tIns="46979" rIns="93957" bIns="46979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2000" indent="-292100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73163" indent="-233363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43063" indent="-233363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12963" indent="-233363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701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73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45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17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lv-LV" altLang="lv-LV" sz="1600" b="1">
                <a:solidFill>
                  <a:srgbClr val="0099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Lauku  saimniecību integrētā statistika no 2000.gada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atura vietturis 2">
            <a:extLst>
              <a:ext uri="{FF2B5EF4-FFF2-40B4-BE49-F238E27FC236}">
                <a16:creationId xmlns:a16="http://schemas.microsoft.com/office/drawing/2014/main" id="{B9C28E30-7FF9-69B8-E3D0-0ADA31725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511" y="1845756"/>
            <a:ext cx="8253412" cy="4539942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</a:pPr>
            <a:r>
              <a:rPr lang="lv-LV" altLang="en-US" sz="1600" b="1" dirty="0">
                <a:solidFill>
                  <a:srgbClr val="17375E"/>
                </a:solidFill>
              </a:rPr>
              <a:t>Respondents:</a:t>
            </a:r>
          </a:p>
          <a:p>
            <a:pPr marL="352425" lvl="1" indent="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</a:pPr>
            <a:r>
              <a:rPr lang="lv-LV" altLang="en-US" sz="1400" b="1" dirty="0">
                <a:solidFill>
                  <a:srgbClr val="17375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Lauku saimniecības</a:t>
            </a:r>
            <a:r>
              <a:rPr lang="lv-LV" altLang="en-US" sz="1400" dirty="0">
                <a:solidFill>
                  <a:srgbClr val="17375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kas nodarbojas ar lauksaimniecisko ražošanu – apsaimnieko lauksaimniecības zemi vai audzē lauksaimniecības dzīvniekus, vai uztur zemi labā lauksaimniecības un vides stāvoklī neatkarīgi no tā, vai apsaimnieko īpašumā esošo zemi vai nomā no citiem lauksaimniekiem</a:t>
            </a:r>
          </a:p>
          <a:p>
            <a: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</a:pPr>
            <a:r>
              <a:rPr lang="lv-LV" altLang="en-US" sz="1600" b="1" dirty="0">
                <a:solidFill>
                  <a:srgbClr val="17375E"/>
                </a:solidFill>
              </a:rPr>
              <a:t>Atskaites periods:</a:t>
            </a:r>
          </a:p>
          <a:p>
            <a:pPr marL="352425" lvl="1" indent="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lv-LV" altLang="en-US" sz="1400" dirty="0">
                <a:solidFill>
                  <a:srgbClr val="1737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zemes izmantošana un lauksaimniecības kultūraugu platības, augsnes apsaimniekošanas prakses –2023. ražas gads</a:t>
            </a:r>
          </a:p>
          <a:p>
            <a:pPr marL="352425" lvl="1" indent="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lv-LV" altLang="en-US" sz="1400" dirty="0">
                <a:solidFill>
                  <a:srgbClr val="17375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lauksaimniecības dzīvnieku skaits un labturība, lauksaimniecības tehnika un iekārtas – 2023. gada 1. jūlijā</a:t>
            </a:r>
          </a:p>
          <a:p>
            <a:pPr marL="352425" lvl="1" indent="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lv-LV" altLang="en-US" sz="1400" dirty="0">
                <a:solidFill>
                  <a:srgbClr val="17375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lauksaimniecībā nodarbināto skaits - 12 mēneši pirms pārskata datuma – no 2022. gada 1. jūnija līdz 2023. gada 1. jūlijam</a:t>
            </a:r>
          </a:p>
          <a:p>
            <a:pPr marL="352425" lvl="1" indent="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lv-LV" altLang="en-US" sz="1400" dirty="0">
                <a:solidFill>
                  <a:srgbClr val="17375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atbalsts lauku attīstītībai – 2021.-2023. gads</a:t>
            </a:r>
          </a:p>
          <a:p>
            <a:pPr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</a:pPr>
            <a:r>
              <a:rPr lang="lv-LV" sz="1400" b="1" dirty="0"/>
              <a:t>Izlases apsekojums </a:t>
            </a:r>
            <a:r>
              <a:rPr lang="lv-LV" sz="1400" dirty="0"/>
              <a:t>– 22000 respondenti;</a:t>
            </a:r>
          </a:p>
          <a:p>
            <a:pPr indent="-409575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endParaRPr lang="lv-LV" altLang="en-US" sz="140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363" name="Teksta vietturis 4">
            <a:extLst>
              <a:ext uri="{FF2B5EF4-FFF2-40B4-BE49-F238E27FC236}">
                <a16:creationId xmlns:a16="http://schemas.microsoft.com/office/drawing/2014/main" id="{BBA05410-F49B-861A-71BF-9F4DF7D490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lv-LV" altLang="en-US" sz="1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ISA – 2023: attīstība, prasības, rādītāji un respondentu aktivitāte</a:t>
            </a:r>
            <a:r>
              <a:rPr lang="lv-LV" altLang="en-US" sz="100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000">
              <a:latin typeface="+mn-lt"/>
            </a:endParaRPr>
          </a:p>
          <a:p>
            <a:endParaRPr lang="lv-LV" altLang="lv-LV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lv-LV" altLang="lv-LV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lv-LV" altLang="en-US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64" name="Slaida numura vietturis 5">
            <a:extLst>
              <a:ext uri="{FF2B5EF4-FFF2-40B4-BE49-F238E27FC236}">
                <a16:creationId xmlns:a16="http://schemas.microsoft.com/office/drawing/2014/main" id="{AC0B4ED8-2AE8-6E46-1467-A5B5E56E0904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0E830CF-FE54-4B83-9BE1-4D35BD9B6A45}" type="slidenum">
              <a:rPr lang="en-US" altLang="lv-LV" smtClean="0"/>
              <a:pPr/>
              <a:t>4</a:t>
            </a:fld>
            <a:endParaRPr lang="en-US" altLang="lv-LV"/>
          </a:p>
        </p:txBody>
      </p:sp>
      <p:sp>
        <p:nvSpPr>
          <p:cNvPr id="15365" name="TextBox 1">
            <a:extLst>
              <a:ext uri="{FF2B5EF4-FFF2-40B4-BE49-F238E27FC236}">
                <a16:creationId xmlns:a16="http://schemas.microsoft.com/office/drawing/2014/main" id="{0E33ACF7-B48A-C4C5-8F94-D8E9C67EC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0" y="753269"/>
            <a:ext cx="5635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lv-LV" altLang="en-US" sz="2400" b="1">
                <a:solidFill>
                  <a:srgbClr val="009999"/>
                </a:solidFill>
              </a:rPr>
              <a:t>Galvenās definīcijas un nosacījumi</a:t>
            </a:r>
            <a:endParaRPr lang="en-US" altLang="en-US" sz="2400" b="1">
              <a:solidFill>
                <a:srgbClr val="009999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92F913-E92B-BEC2-E588-C74F09A71E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lv-LV" altLang="en-US"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09.01.2025</a:t>
            </a:r>
            <a:endParaRPr lang="lv-LV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90B3DD59-B279-9DA6-2663-1BAAF7468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613" y="485775"/>
            <a:ext cx="7113587" cy="658969"/>
          </a:xfrm>
        </p:spPr>
        <p:txBody>
          <a:bodyPr>
            <a:normAutofit fontScale="90000"/>
          </a:bodyPr>
          <a:lstStyle/>
          <a:p>
            <a:r>
              <a:rPr lang="lv-LV" altLang="lv-LV" sz="2000" dirty="0" err="1">
                <a:solidFill>
                  <a:srgbClr val="009999"/>
                </a:solidFill>
              </a:rPr>
              <a:t>ISA</a:t>
            </a:r>
            <a:r>
              <a:rPr lang="lv-LV" altLang="lv-LV" sz="2000" dirty="0">
                <a:solidFill>
                  <a:srgbClr val="009999"/>
                </a:solidFill>
              </a:rPr>
              <a:t>-2023 robežlielumi (minimālās Eiropas Komisijas prasības)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63FCF12-E095-4CBA-AFF3-890FF1F027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4016330"/>
              </p:ext>
            </p:extLst>
          </p:nvPr>
        </p:nvGraphicFramePr>
        <p:xfrm>
          <a:off x="1130300" y="1639253"/>
          <a:ext cx="7607300" cy="4190838"/>
        </p:xfrm>
        <a:graphic>
          <a:graphicData uri="http://schemas.openxmlformats.org/drawingml/2006/table">
            <a:tbl>
              <a:tblPr/>
              <a:tblGrid>
                <a:gridCol w="3988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0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74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17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Robežlielums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4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Izmantotā LIZ platība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5 ha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4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Aramzeme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 ha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4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Kartupeļi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0,5 ha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4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Svaigi dārzeņi un zemenes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0,5 ha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34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Aromātiskie augi, ārstniecības augi un garšaugi, ziedi un dekoratīvie augi, sēklas materiāls un stādi, dēstu audzētavas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0,5 ha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4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Siltumnīcas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100 m</a:t>
                      </a:r>
                      <a:r>
                        <a:rPr kumimoji="0" lang="lv-LV" altLang="lv-LV" sz="17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4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Kultivētās sēnes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100 m</a:t>
                      </a:r>
                      <a:r>
                        <a:rPr kumimoji="0" lang="lv-LV" altLang="lv-LV" sz="17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lv-LV" altLang="lv-LV" sz="1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94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Lauksaimniecības dzīvnieki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1,7 lauksaimniecības dzīvnieku vienības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6419" name="Text Placeholder 4">
            <a:extLst>
              <a:ext uri="{FF2B5EF4-FFF2-40B4-BE49-F238E27FC236}">
                <a16:creationId xmlns:a16="http://schemas.microsoft.com/office/drawing/2014/main" id="{0FEEF115-2B55-ABB1-7B83-48C895792B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lv-LV" altLang="en-US" sz="1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ISA – 2023: attīstība, prasības, rādītāji un respondentu aktivitāte</a:t>
            </a:r>
            <a:r>
              <a:rPr lang="lv-LV" altLang="en-US" sz="100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000">
              <a:latin typeface="+mn-lt"/>
            </a:endParaRPr>
          </a:p>
          <a:p>
            <a:endParaRPr lang="lv-LV" altLang="lv-LV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lv-LV" altLang="lv-LV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lv-LV" altLang="lv-LV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420" name="Slide Number Placeholder 5">
            <a:extLst>
              <a:ext uri="{FF2B5EF4-FFF2-40B4-BE49-F238E27FC236}">
                <a16:creationId xmlns:a16="http://schemas.microsoft.com/office/drawing/2014/main" id="{3A9DE39D-DEA4-2B65-99FC-A88DF3FB6157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 bwMode="auto">
          <a:xfrm>
            <a:off x="8407400" y="6324600"/>
            <a:ext cx="4318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DE9A45F-E40F-4C92-898A-2DACF6B30975}" type="slidenum">
              <a:rPr lang="en-US" altLang="lv-LV" smtClean="0"/>
              <a:pPr/>
              <a:t>5</a:t>
            </a:fld>
            <a:endParaRPr lang="en-US" altLang="lv-LV"/>
          </a:p>
        </p:txBody>
      </p:sp>
      <p:sp>
        <p:nvSpPr>
          <p:cNvPr id="16422" name="Teksta vietturis 3">
            <a:extLst>
              <a:ext uri="{FF2B5EF4-FFF2-40B4-BE49-F238E27FC236}">
                <a16:creationId xmlns:a16="http://schemas.microsoft.com/office/drawing/2014/main" id="{A5FD9648-DA0B-AE4B-9D77-44DB959352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lv-LV" altLang="en-US"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09.01.2025</a:t>
            </a:r>
            <a:endParaRPr lang="lv-LV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AFF9FABA-CD09-7C31-A036-05C51E869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575" y="2133600"/>
            <a:ext cx="8556625" cy="3201988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lv-LV" altLang="en-US" sz="1600" dirty="0">
                <a:solidFill>
                  <a:srgbClr val="17375E"/>
                </a:solidFill>
              </a:rPr>
              <a:t>Lauku saimniecību rādītājus nosaka Eiropas Savienības regulējums un tas izriet no Lauksaimniecības (t.sk. Kopīgās lauksaimniecības politikas), Pārtikas drošības, Klimata un Vides aizsardzības vajadzībām;</a:t>
            </a:r>
          </a:p>
          <a:p>
            <a:pPr marL="342900" indent="-342900"/>
            <a:endParaRPr lang="lv-LV" altLang="en-US" sz="1600" dirty="0">
              <a:solidFill>
                <a:srgbClr val="17375E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lv-LV" altLang="en-US" sz="1600" dirty="0">
                <a:solidFill>
                  <a:srgbClr val="17375E"/>
                </a:solidFill>
              </a:rPr>
              <a:t>Papildus rādītājus nacionālajā līmenī nosaka mūsu valsts vajadzības, kuras izvirza no Starpinstitūciju darba grupā. Lauksaimniecības skaitīšanas organizēšanai, kas sastāv no ministriju un lauksaimniecības organizāciju pārstāvjiem.</a:t>
            </a:r>
            <a:endParaRPr lang="en-US" altLang="en-US" sz="1600" dirty="0">
              <a:solidFill>
                <a:srgbClr val="17375E"/>
              </a:solidFill>
            </a:endParaRPr>
          </a:p>
        </p:txBody>
      </p:sp>
      <p:sp>
        <p:nvSpPr>
          <p:cNvPr id="17411" name="Text Placeholder 4">
            <a:extLst>
              <a:ext uri="{FF2B5EF4-FFF2-40B4-BE49-F238E27FC236}">
                <a16:creationId xmlns:a16="http://schemas.microsoft.com/office/drawing/2014/main" id="{A896277A-C95B-B37D-5447-5E1820AE08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70438" y="6324600"/>
            <a:ext cx="3763962" cy="304800"/>
          </a:xfrm>
        </p:spPr>
        <p:txBody>
          <a:bodyPr/>
          <a:lstStyle/>
          <a:p>
            <a:r>
              <a:rPr lang="lv-LV" altLang="en-US" sz="1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ISA – 2023: attīstība, prasības, rādītāji un respondentu aktivitāte</a:t>
            </a:r>
            <a:r>
              <a:rPr lang="lv-LV" altLang="en-US" sz="100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000">
              <a:latin typeface="+mn-lt"/>
            </a:endParaRPr>
          </a:p>
          <a:p>
            <a:endParaRPr lang="lv-LV" altLang="lv-LV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altLang="en-US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2624962-9EA5-5D87-8AEC-166EE5B00697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9E9C530-2309-431D-9AC8-8D7BC1149E62}" type="slidenum">
              <a:rPr lang="en-US" altLang="lv-LV" smtClean="0"/>
              <a:pPr/>
              <a:t>6</a:t>
            </a:fld>
            <a:endParaRPr lang="en-US" altLang="lv-LV"/>
          </a:p>
        </p:txBody>
      </p:sp>
      <p:sp>
        <p:nvSpPr>
          <p:cNvPr id="17413" name="Title 1">
            <a:extLst>
              <a:ext uri="{FF2B5EF4-FFF2-40B4-BE49-F238E27FC236}">
                <a16:creationId xmlns:a16="http://schemas.microsoft.com/office/drawing/2014/main" id="{43998198-8526-577B-4CDD-9543CC84EBE6}"/>
              </a:ext>
            </a:extLst>
          </p:cNvPr>
          <p:cNvSpPr txBox="1">
            <a:spLocks/>
          </p:cNvSpPr>
          <p:nvPr/>
        </p:nvSpPr>
        <p:spPr bwMode="auto">
          <a:xfrm>
            <a:off x="2208213" y="712523"/>
            <a:ext cx="6630987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57" tIns="46979" rIns="93957" bIns="46979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2000" indent="-292100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73163" indent="-233363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43063" indent="-233363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12963" indent="-233363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701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73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45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1763" indent="-233363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lv-LV" altLang="lv-LV" sz="2000" b="1" dirty="0" err="1">
                <a:solidFill>
                  <a:srgbClr val="0099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ISA</a:t>
            </a:r>
            <a:r>
              <a:rPr lang="lv-LV" altLang="lv-LV" sz="2000" b="1" dirty="0">
                <a:solidFill>
                  <a:srgbClr val="0099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-2023 rādītāji</a:t>
            </a:r>
          </a:p>
        </p:txBody>
      </p:sp>
      <p:sp>
        <p:nvSpPr>
          <p:cNvPr id="17415" name="Teksta vietturis 3">
            <a:extLst>
              <a:ext uri="{FF2B5EF4-FFF2-40B4-BE49-F238E27FC236}">
                <a16:creationId xmlns:a16="http://schemas.microsoft.com/office/drawing/2014/main" id="{113D9453-A618-E66D-9217-17020DA992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lv-LV" altLang="en-US"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09.01.2025</a:t>
            </a:r>
            <a:endParaRPr lang="lv-LV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4507BF-E983-7184-504F-44C7959E2B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lv-LV" altLang="en-US"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09.01.2025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DF252A-F49B-424A-8170-1CA005D8A9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lv-LV" altLang="en-US" sz="1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ISA – 2023: attīstība, prasības, rādītāji un respondentu aktivitāte</a:t>
            </a:r>
            <a:r>
              <a:rPr lang="lv-LV" altLang="en-US" sz="100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000">
              <a:latin typeface="+mn-lt"/>
            </a:endParaRPr>
          </a:p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53F32-0E07-6894-4FAA-04539432AC1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F73CD61-8D0D-4A7A-B18D-3B71C87D219D}" type="slidenum">
              <a:rPr lang="en-US" altLang="en-US" smtClean="0"/>
              <a:pPr/>
              <a:t>7</a:t>
            </a:fld>
            <a:endParaRPr lang="en-US" alt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AC73E91-D858-729C-E96F-8DB6B5F1A8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957794"/>
              </p:ext>
            </p:extLst>
          </p:nvPr>
        </p:nvGraphicFramePr>
        <p:xfrm>
          <a:off x="300037" y="908385"/>
          <a:ext cx="8234363" cy="5113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2241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812B2-DF45-00D0-94C4-43970C24A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085" y="662813"/>
            <a:ext cx="7499309" cy="532397"/>
          </a:xfrm>
        </p:spPr>
        <p:txBody>
          <a:bodyPr/>
          <a:lstStyle/>
          <a:p>
            <a:r>
              <a:rPr lang="lv-LV">
                <a:solidFill>
                  <a:schemeClr val="accent5">
                    <a:lumMod val="75000"/>
                  </a:schemeClr>
                </a:solidFill>
              </a:rPr>
              <a:t>Datu ieguve: Administratīvo datu avoti</a:t>
            </a:r>
            <a:endParaRPr lang="en-GB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AE151A9-2325-9D14-E7AA-94584C7F18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8691795"/>
              </p:ext>
            </p:extLst>
          </p:nvPr>
        </p:nvGraphicFramePr>
        <p:xfrm>
          <a:off x="708370" y="1890755"/>
          <a:ext cx="7826030" cy="3836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C69DA-F1D1-A91D-7BE9-0BA5A6D0EC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lv-LV" altLang="en-US"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09.01.2025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FCC1D2-F751-7527-8A29-6518E567F0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lv-LV" altLang="en-US" sz="1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ISA – 2023: attīstība, prasības, rādītāji un respondentu aktivitāte</a:t>
            </a:r>
            <a:r>
              <a:rPr lang="lv-LV" altLang="en-US" sz="100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000">
              <a:latin typeface="+mn-lt"/>
            </a:endParaRPr>
          </a:p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92083-AA69-96D6-6928-86BAC4DF839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F73CD61-8D0D-4A7A-B18D-3B71C87D219D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7290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0E847B73-1C09-4AFE-9266-1C10C6B98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932" y="1295967"/>
            <a:ext cx="3195902" cy="306752"/>
          </a:xfrm>
        </p:spPr>
        <p:txBody>
          <a:bodyPr/>
          <a:lstStyle/>
          <a:p>
            <a:r>
              <a:rPr lang="lv-LV" altLang="en-US" sz="1350">
                <a:solidFill>
                  <a:schemeClr val="accent5">
                    <a:lumMod val="75000"/>
                  </a:schemeClr>
                </a:solidFill>
              </a:rPr>
              <a:t>Lauku atbalsta dienests (LAD)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B0147C58-2896-4775-81D8-5623414A4B6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55781498"/>
              </p:ext>
            </p:extLst>
          </p:nvPr>
        </p:nvGraphicFramePr>
        <p:xfrm>
          <a:off x="872067" y="1016669"/>
          <a:ext cx="3733271" cy="5666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509" name="Slide Number Placeholder 6">
            <a:extLst>
              <a:ext uri="{FF2B5EF4-FFF2-40B4-BE49-F238E27FC236}">
                <a16:creationId xmlns:a16="http://schemas.microsoft.com/office/drawing/2014/main" id="{43E79819-C95C-4D78-8CBD-7CAAFFE2AB5C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A8DBEAC-24A7-4492-8372-7E5328322D83}" type="slidenum">
              <a:rPr lang="en-US" altLang="lv-LV" smtClean="0"/>
              <a:pPr/>
              <a:t>9</a:t>
            </a:fld>
            <a:endParaRPr lang="en-US" altLang="lv-LV"/>
          </a:p>
        </p:txBody>
      </p:sp>
      <p:graphicFrame>
        <p:nvGraphicFramePr>
          <p:cNvPr id="9" name="Satura vietturis 6">
            <a:extLst>
              <a:ext uri="{FF2B5EF4-FFF2-40B4-BE49-F238E27FC236}">
                <a16:creationId xmlns:a16="http://schemas.microsoft.com/office/drawing/2014/main" id="{FB539627-664D-4A44-BDFF-F54F2D2CB3E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96374821"/>
              </p:ext>
            </p:extLst>
          </p:nvPr>
        </p:nvGraphicFramePr>
        <p:xfrm>
          <a:off x="4754676" y="2982006"/>
          <a:ext cx="3926107" cy="2068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6BA0F3C5-306D-416F-81DA-18B6CEC6B8E6}"/>
              </a:ext>
            </a:extLst>
          </p:cNvPr>
          <p:cNvSpPr/>
          <p:nvPr/>
        </p:nvSpPr>
        <p:spPr>
          <a:xfrm>
            <a:off x="5018341" y="2081463"/>
            <a:ext cx="3662442" cy="66296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lv-LV" altLang="en-US" sz="1200" b="1">
                <a:solidFill>
                  <a:srgbClr val="31859C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Reģistru informācijas īpatsvars</a:t>
            </a:r>
            <a:br>
              <a:rPr lang="en-US" altLang="en-US" sz="1200" b="1">
                <a:solidFill>
                  <a:srgbClr val="31859C"/>
                </a:solidFill>
                <a:latin typeface="Verdana" panose="020B0604030504040204" pitchFamily="34" charset="0"/>
                <a:cs typeface="Arial" panose="020B0604020202020204" pitchFamily="34" charset="0"/>
              </a:rPr>
            </a:br>
            <a:r>
              <a:rPr lang="en-US" altLang="en-US" sz="1200" b="1">
                <a:solidFill>
                  <a:srgbClr val="31859C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(% </a:t>
            </a:r>
            <a:r>
              <a:rPr lang="lv-LV" altLang="en-US" sz="1200" b="1">
                <a:solidFill>
                  <a:srgbClr val="31859C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no </a:t>
            </a:r>
            <a:r>
              <a:rPr lang="lv-LV" altLang="en-US" sz="1200" b="1" err="1">
                <a:solidFill>
                  <a:srgbClr val="31859C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ISA</a:t>
            </a:r>
            <a:r>
              <a:rPr lang="lv-LV" altLang="en-US" sz="1200" b="1">
                <a:solidFill>
                  <a:srgbClr val="31859C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2023</a:t>
            </a:r>
            <a:r>
              <a:rPr lang="en-US" altLang="en-US" sz="1200" b="1">
                <a:solidFill>
                  <a:srgbClr val="31859C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836E29-57AD-415A-B7E1-CBF4CC8B1776}"/>
              </a:ext>
            </a:extLst>
          </p:cNvPr>
          <p:cNvSpPr txBox="1"/>
          <p:nvPr/>
        </p:nvSpPr>
        <p:spPr>
          <a:xfrm>
            <a:off x="1611187" y="533206"/>
            <a:ext cx="6923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800" b="1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Datu ieguve: Administratīvo datu avoti</a:t>
            </a:r>
            <a:endParaRPr lang="en-US" sz="1800" b="1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B833F4-3D61-DCA9-DA14-F51BF5CDA6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lv-LV" altLang="en-US" sz="1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ISA – 2023: attīstība, prasības, rādītāji un respondentu aktivitāte</a:t>
            </a:r>
            <a:r>
              <a:rPr lang="lv-LV" altLang="en-US" sz="100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000">
              <a:latin typeface="+mn-lt"/>
            </a:endParaRPr>
          </a:p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27E654-AA72-1858-DA97-E48F17AD2D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/>
          <a:lstStyle/>
          <a:p>
            <a:r>
              <a:rPr lang="lv-LV" altLang="en-US"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09.01.2025</a:t>
            </a:r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89_Prezentacija_templateL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ullapa_kontaktinformacij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89_Prezentacija_templateLV</Template>
  <TotalTime>20</TotalTime>
  <Words>942</Words>
  <Application>Microsoft Office PowerPoint</Application>
  <PresentationFormat>On-screen Show (4:3)</PresentationFormat>
  <Paragraphs>148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Verdana</vt:lpstr>
      <vt:lpstr>Wingdings</vt:lpstr>
      <vt:lpstr>89_Prezentacija_templateLV</vt:lpstr>
      <vt:lpstr>2023. gada Lauku saimniecību integrētās statistikas apsekojums (ISA – 2023): attīstība, prasības, rādītāji un respondentu aktivitāte </vt:lpstr>
      <vt:lpstr> </vt:lpstr>
      <vt:lpstr>PowerPoint Presentation</vt:lpstr>
      <vt:lpstr>PowerPoint Presentation</vt:lpstr>
      <vt:lpstr>ISA-2023 robežlielumi (minimālās Eiropas Komisijas prasības)</vt:lpstr>
      <vt:lpstr>PowerPoint Presentation</vt:lpstr>
      <vt:lpstr>PowerPoint Presentation</vt:lpstr>
      <vt:lpstr>Datu ieguve: Administratīvo datu avoti</vt:lpstr>
      <vt:lpstr>Lauku atbalsta dienests (LAD)</vt:lpstr>
      <vt:lpstr>Datu ieguve: Apsekojums</vt:lpstr>
      <vt:lpstr>PowerPoint Presentation</vt:lpstr>
      <vt:lpstr>Sadarbība ar partneriem un respondentiem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Dagnija</dc:creator>
  <cp:lastModifiedBy>Ilze Januska</cp:lastModifiedBy>
  <cp:revision>3</cp:revision>
  <cp:lastPrinted>2019-03-28T09:31:49Z</cp:lastPrinted>
  <dcterms:created xsi:type="dcterms:W3CDTF">2014-11-20T14:46:47Z</dcterms:created>
  <dcterms:modified xsi:type="dcterms:W3CDTF">2025-01-10T08:48:22Z</dcterms:modified>
</cp:coreProperties>
</file>