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notesSlides/notesSlide7.xml" ContentType="application/vnd.openxmlformats-officedocument.presentationml.notesSlide+xml"/>
  <Override PartName="/ppt/ink/ink45.xml" ContentType="application/inkml+xml"/>
  <Override PartName="/ppt/ink/ink46.xml" ContentType="application/inkml+xml"/>
  <Override PartName="/ppt/ink/ink47.xml" ContentType="application/inkml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ink/ink48.xml" ContentType="application/inkml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32"/>
  </p:notesMasterIdLst>
  <p:handoutMasterIdLst>
    <p:handoutMasterId r:id="rId33"/>
  </p:handoutMasterIdLst>
  <p:sldIdLst>
    <p:sldId id="265" r:id="rId5"/>
    <p:sldId id="305" r:id="rId6"/>
    <p:sldId id="296" r:id="rId7"/>
    <p:sldId id="297" r:id="rId8"/>
    <p:sldId id="322" r:id="rId9"/>
    <p:sldId id="267" r:id="rId10"/>
    <p:sldId id="306" r:id="rId11"/>
    <p:sldId id="327" r:id="rId12"/>
    <p:sldId id="275" r:id="rId13"/>
    <p:sldId id="272" r:id="rId14"/>
    <p:sldId id="277" r:id="rId15"/>
    <p:sldId id="279" r:id="rId16"/>
    <p:sldId id="276" r:id="rId17"/>
    <p:sldId id="302" r:id="rId18"/>
    <p:sldId id="301" r:id="rId19"/>
    <p:sldId id="300" r:id="rId20"/>
    <p:sldId id="293" r:id="rId21"/>
    <p:sldId id="316" r:id="rId22"/>
    <p:sldId id="323" r:id="rId23"/>
    <p:sldId id="283" r:id="rId24"/>
    <p:sldId id="317" r:id="rId25"/>
    <p:sldId id="287" r:id="rId26"/>
    <p:sldId id="325" r:id="rId27"/>
    <p:sldId id="326" r:id="rId28"/>
    <p:sldId id="307" r:id="rId29"/>
    <p:sldId id="304" r:id="rId30"/>
    <p:sldId id="289" r:id="rId31"/>
  </p:sldIdLst>
  <p:sldSz cx="12192000" cy="6858000"/>
  <p:notesSz cx="6858000" cy="9144000"/>
  <p:defaultTextStyle>
    <a:defPPr>
      <a:defRPr lang="en-US"/>
    </a:defPPr>
    <a:lvl1pPr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68313" indent="-111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38213" indent="-238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408113" indent="-365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78013" indent="-492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884" y="4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23" d="100"/>
          <a:sy n="123" d="100"/>
        </p:scale>
        <p:origin x="49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EC4D4B1-C912-4B14-B92A-1F1ABA6FB6C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D8F6C2-235E-41E4-A78C-5CB16E91BB6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3ECAF2-E1B9-47A3-991C-6A6B04AFFBB1}" type="datetimeFigureOut">
              <a:rPr lang="lv-LV" smtClean="0"/>
              <a:t>30.04.2025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3FB1EA-D615-4F72-B1D5-93EB2C9A371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3C6331-A326-491F-A82E-4B0593A09FD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2A7FDE-FF62-43D2-AE95-2279409C080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101203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13T12:32:12.854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887 63 24575,'-2'1'0,"-1"-1"0,0 1 0,1-1 0,-1 1 0,1 0 0,-1 0 0,1 0 0,0 1 0,-1-1 0,1 0 0,0 1 0,0 0 0,0-1 0,0 1 0,0 0 0,-2 2 0,-24 36 0,-11 28 0,-26 40 0,24-54 0,-16 24 0,51-67 0,0 0 0,0 0 0,1 1 0,0 0 0,-5 21 0,6-9 0,1 0 0,1 1 0,1 41 0,4-54 0,3-31 0,-6 19 0,54-192 0,21-67 0,-71 248 0,0 0 0,0 1 0,7-11 0,-10 19 0,-1 0 0,1 1 0,0-1 0,0 0 0,0 1 0,0-1 0,0 1 0,1 0 0,-1-1 0,0 1 0,1 0 0,-1 0 0,0 0 0,1 0 0,0 0 0,-1 0 0,1 0 0,0 0 0,-1 1 0,1-1 0,0 1 0,-1-1 0,1 1 0,0 0 0,0-1 0,0 1 0,3 0 0,-4 1 0,0-1 0,0 1 0,0-1 0,0 1 0,0-1 0,0 1 0,0 0 0,0 0 0,-1-1 0,1 1 0,0 0 0,0 0 0,0 0 0,-1 0 0,1 0 0,-1 0 0,1 0 0,-1 0 0,2 2 0,5 24 0,-7-25 0,24 215 0,-13-94 0,-4-85 0,-1-30 0,-6-9 0,1 1 0,0-1 0,-1 0 0,1 0 0,-1 0 0,1 1 0,-1-1 0,0 0 0,1 0 0,-1 0 0,0 0 0,0 0 0,0 0 0,0 0 0,1-2 0,3-36 0,0-67 0,-5 67 0,11-77 0,-10 113 0,1 0 0,-1 0 0,1 0 0,0 0 0,0 0 0,0 0 0,1 0 0,-1 1 0,1-1 0,-1 0 0,1 1 0,0-1 0,0 1 0,0-1 0,0 1 0,1 0 0,-1 0 0,1 0 0,-1 0 0,1 0 0,4-1 0,-4 2 0,-1 0 0,1 1 0,0-1 0,0 1 0,0 0 0,0 0 0,0 0 0,-1 0 0,1 0 0,0 0 0,0 1 0,0 0 0,0-1 0,-1 1 0,1 0 0,0 1 0,-1-1 0,1 0 0,-1 1 0,1-1 0,-1 1 0,0 0 0,0 0 0,3 2 0,4 5 0,0 1 0,-1 0 0,0 1 0,-1 0 0,0 0 0,0 1 0,6 16 0,-4-6 0,-1 1 0,-1-1 0,5 32 0,-10-47 0,-1 0 0,0 1 0,0-1 0,-1 0 0,0 1 0,-1-1 0,-1 11 0,2-18 0,0 1 0,0-1 0,0 0 0,0 0 0,0 1 0,0-1 0,0 0 0,0 0 0,0 1 0,0-1 0,-1 0 0,1 0 0,0 1 0,0-1 0,0 0 0,0 0 0,0 1 0,0-1 0,-1 0 0,1 0 0,0 0 0,0 1 0,0-1 0,-1 0 0,1 0 0,0 0 0,0 0 0,-1 0 0,1 1 0,0-1 0,0 0 0,-1 0 0,1 0 0,-5-8 0,-2-14 0,7 17 0,-4-19 0,-1-31 0,5 50 0,0 0 0,0 0 0,0-1 0,1 1 0,0 0 0,0 0 0,0 0 0,0 0 0,1 0 0,0 0 0,0 0 0,4-7 0,-6 12 0,1-1 0,-1 1 0,0-1 0,1 1 0,-1-1 0,0 1 0,1-1 0,-1 1 0,0-1 0,1 1 0,-1 0 0,1-1 0,-1 1 0,1 0 0,-1-1 0,1 1 0,0 0 0,-1-1 0,1 1 0,-1 0 0,1 0 0,-1 0 0,1 0 0,0-1 0,-1 1 0,1 0 0,-1 0 0,1 0 0,0 0 0,-1 1 0,2-1 0,-1 1 0,0-1 0,0 1 0,0 0 0,-1 0 0,1 0 0,0 0 0,0 0 0,-1 0 0,1 0 0,-1 1 0,1-1 0,-1 0 0,1 0 0,-1 2 0,2 4 0,-1-1 0,1 1 0,-2 0 0,1 14 0,-2-14 0,1 0 0,-2-1 0,1 1 0,-1 0 0,0 0 0,0-1 0,-1 1 0,0-1 0,0 0 0,-1 0 0,0 0 0,0 0 0,0 0 0,0-1 0,-1 0 0,-9 8 0,6-7 0,0-1 0,0 0 0,0-1 0,-1 0 0,1 0 0,-1-1 0,0 0 0,0 0 0,0-1 0,0 0 0,0-1 0,-11 1 0,15-2 0,-13 1 0,-1 0 0,-34-4 0,50 3 0,-1-1 0,1 1 0,0-1 0,0 1 0,0-1 0,0 0 0,0 0 0,0-1 0,0 1 0,0 0 0,0-1 0,1 0 0,-1 0 0,1 0 0,-1 0 0,1 0 0,-1 0 0,1 0 0,0-1 0,0 0 0,1 1 0,-1-1 0,0 0 0,-1-3 0,3 5 0,0-1 0,-1 0 0,1 0 0,0 1 0,0-1 0,0 0 0,0 1 0,1-1 0,-1 0 0,0 1 0,1-1 0,-1 0 0,1 1 0,0-1 0,-1 1 0,1-1 0,0 1 0,0-1 0,0 1 0,0-1 0,0 1 0,0 0 0,1 0 0,-1 0 0,0-1 0,1 1 0,-1 1 0,2-3 0,6-2 0,-1 0 0,1 1 0,15-6 0,-21 9 0,17-5 0,0 0 0,34-4 0,7-3 0,-70 11 0,-359 3 0,-15 0 0,342-6 0,40 5 0,1 0 0,-1 0 0,1 0 0,0 0 0,-1 0 0,1 0 0,-1 0 0,1 0 0,0-1 0,-1 1 0,1 0 0,0 0 0,-1 0 0,1 0 0,0-1 0,-1 1 0,1 0 0,0 0 0,0-1 0,-1 1 0,1 0 0,0 0 0,0-1 0,-1 1 0,1 0 0,0-1 0,0 1 0,0 0 0,-1-1 0,1 1 0,0 0 0,0-1 0,0 1 0,0 0 0,0-1 0,0 1 0,0-1 0,0 1 0,0 0 0,0-1 0,0 1 0,0-1 0,0 1 0,0 0 0,0-1 0,0 1 0,1 0 0,-1-1 0,0 1 0,0 0 0,0-1 0,1 0 0,18-13 0,9 0 0,1 1 0,45-14 0,-11 4 0,34-15 0,102-38 0,-154 62 0,0 1 0,64-9 0,-105 21 0,1 1 0,-1-1 0,1 1 0,-1 0 0,0 1 0,9 0 0,-13-1 0,0 0 0,1 0 0,-1 0 0,0 0 0,0 0 0,1 0 0,-1 1 0,0-1 0,1 0 0,-1 0 0,0 0 0,1 0 0,-1 0 0,0 1 0,0-1 0,1 0 0,-1 0 0,0 1 0,0-1 0,1 0 0,-1 0 0,0 1 0,0-1 0,0 0 0,0 0 0,1 1 0,-1-1 0,0 0 0,0 1 0,0-1 0,0 0 0,0 1 0,0-1 0,0 0 0,0 1 0,0-1 0,0 0 0,0 1 0,0-1 0,0 0 0,0 1 0,0-1 0,0 0 0,0 1 0,-1-1 0,1 0 0,0 0 0,0 1 0,0-1 0,0 0 0,-1 1 0,-5 5 0,-1 0 0,0 0 0,-1 0 0,1-1 0,-1 0 0,-16 8 0,12-7 0,-99 48 0,75-38 0,0 1 0,1 2 0,1 1 0,-37 30 0,69-49 0,1 0 0,-1 0 0,1 0 0,0 0 0,-1 0 0,1 1 0,0-1 0,0 0 0,0 1 0,0-1 0,0 1 0,0-1 0,1 1 0,-1-1 0,0 1 0,1-1 0,-1 1 0,1 0 0,-1-1 0,1 1 0,0 2 0,0-2 0,1-1 0,0 0 0,-1 0 0,1 0 0,0 1 0,0-1 0,0 0 0,0 0 0,-1 0 0,2 0 0,-1-1 0,0 1 0,0 0 0,0 0 0,0-1 0,0 1 0,1 0 0,-1-1 0,0 1 0,3 0 0,9 2 0,1 0 0,0-1 0,27 2 0,-40-4 0,172 1 0,-57-2 0,-112 1 0,3 0 0,0 1 0,-1-1 0,1 1 0,7 1 0,-13-1 0,-1-1 0,1 0 0,0 0 0,0 0 0,-1 1 0,1-1 0,0 0 0,-1 1 0,1-1 0,0 0 0,-1 1 0,1-1 0,0 1 0,-1-1 0,1 1 0,-1-1 0,1 1 0,-1 0 0,1-1 0,-1 1 0,1 0 0,-1-1 0,0 1 0,1 0 0,-1 0 0,0-1 0,0 1 0,0 0 0,1 0 0,-1-1 0,0 1 0,0 0 0,0 0 0,0-1 0,0 1 0,0 0 0,0 0 0,-1 0 0,1-1 0,0 1 0,-1 1 0,1-1 0,-1 1 0,0 0 0,1-1 0,-1 1 0,1 0 0,0 0 0,-1-1 0,1 1 0,0 0 0,0 0 0,0-1 0,0 1 0,1 3 0,0-4 0,-1-1 0,1 1 0,-1 0 0,1-1 0,0 1 0,-1 0 0,1-1 0,0 1 0,-1-1 0,1 1 0,0-1 0,0 1 0,-1-1 0,1 0 0,0 1 0,0-1 0,0 0 0,0 0 0,0 0 0,-1 0 0,3 1 0,-12-2 0,0 0 0,0 1 0,0 0 0,0 1 0,-9 1 0,-16 2 0,-743 72 0,690-66 0,66-6 0,21-4 0,0 1 0,0-1 0,0 0 0,0 0 0,0 0 0,0 0 0,0 0 0,0 0 0,0 0 0,0 0 0,0 0 0,0 0 0,0 0 0,0 0 0,0 0 0,0 0 0,0 0 0,0 0 0,0 0 0,0 0 0,0 1 0,0-1 0,0 0 0,0 0 0,0 0 0,0 0 0,0 0 0,0 0 0,0 0 0,0 0 0,0 0 0,0 0 0,0 0 0,0 0 0,30 0 0,89-10 0,-35 2 0,0 3 0,90 7 0,-171-2 0,-1 0 0,1 1 0,-1-1 0,1 1 0,-1-1 0,1 1 0,-1 0 0,1 0 0,-1 0 0,0 0 0,1 0 0,2 3 0,-5-4 0,1 0 0,-1 1 0,0-1 0,0 0 0,1 1 0,-1-1 0,0 1 0,0-1 0,1 1 0,-1-1 0,0 0 0,0 1 0,0-1 0,0 1 0,0-1 0,0 1 0,0-1 0,0 1 0,0-1 0,0 1 0,0-1 0,0 0 0,0 1 0,-1 0 0,-11 15 0,9-15 0,1 1 0,0 0 0,-1-1 0,1 1 0,-1-1 0,0 0 0,1 1 0,-1-1 0,0-1 0,0 1 0,1 0 0,-1-1 0,0 1 0,0-1 0,0 0 0,-5 0 0,7 0 0,1 0 0,-1-1 0,1 1 0,0 0 0,-1 0 0,1 0 0,-1-1 0,1 1 0,-1 0 0,1-1 0,0 1 0,-1 0 0,1-1 0,-1 1 0,1 0 0,0-1 0,0 1 0,-1-1 0,1 1 0,0 0 0,0-1 0,-1 1 0,1-1 0,0 1 0,0-1 0,0 1 0,0-1 0,0 1 0,0-1 0,0 1 0,0-1 0,0 1 0,0-1 0,0 1 0,0-1 0,0 1 0,0-1 0,0 1 0,0-1 0,1 1 0,-1-1 0,0 1 0,0-1 0,1 1 0,-1 0 0,1-1 0,18-23 0,-2 10 0,0 0 0,2 1 0,32-18 0,69-27 0,-22 10 0,-122 63 0,-34 27 0,118-110 0,32-20 0,-78 77 0,0 1 0,1 0 0,0 1 0,1 0 0,20-8 0,-34 16 0,1 0 0,-1 0 0,1 0 0,0 1 0,-1-1 0,1 0 0,0 1 0,-1 0 0,1 0 0,0 0 0,-1 0 0,1 0 0,0 0 0,0 1 0,-1-1 0,1 1 0,0 0 0,-1 0 0,1 0 0,-1 0 0,4 2 0,-2 0 0,-1 0 0,0 0 0,0 1 0,-1-1 0,1 1 0,-1-1 0,0 1 0,0 0 0,0 0 0,0 0 0,0 0 0,-1 0 0,1 5 0,3 12 0,-1-1 0,-1 1 0,-1 0 0,-1 0 0,-2 34 0,-4-5 0,-12 58 0,14-93 0,0 0 0,-1 0 0,0 0 0,-1-1 0,-1 0 0,-8 15 0,14-28 0,0 0 0,-1 0 0,1-1 0,-1 1 0,1 0 0,-1 0 0,1-1 0,-1 1 0,1 0 0,-1-1 0,1 1 0,-1-1 0,0 1 0,0-1 0,1 1 0,-1-1 0,0 1 0,0-1 0,1 0 0,-1 1 0,0-1 0,0 0 0,0 0 0,0 0 0,1 1 0,-1-1 0,0 0 0,0 0 0,-1 0 0,1-1 0,0 0 0,0 0 0,0 0 0,0 0 0,0 0 0,0 0 0,0 0 0,1 0 0,-1-1 0,0 1 0,1 0 0,-1 0 0,1-1 0,-1 1 0,1 0 0,0-1 0,-1 1 0,1-3 0,-2-17 0,1 0 0,1 0 0,2-1 0,-1 1 0,7-23 0,-7 37 0,12-75 0,4 0 0,3 2 0,56-141 0,-73 211 0,1 1 0,1-1 0,0 1 0,0 0 0,1 0 0,11-12 0,-17 21 0,0-1 0,0 1 0,1 0 0,-1-1 0,0 1 0,1 0 0,-1-1 0,0 1 0,1 0 0,-1-1 0,0 1 0,1 0 0,-1 0 0,1-1 0,-1 1 0,1 0 0,-1 0 0,0 0 0,1 0 0,-1 0 0,1 0 0,-1 0 0,1 0 0,-1 0 0,1 0 0,-1 0 0,1 0 0,-1 0 0,1 0 0,-1 0 0,0 0 0,1 0 0,-1 1 0,1-1 0,-1 0 0,1 0 0,-1 0 0,0 1 0,1-1 0,-1 0 0,1 1 0,7 20 0,-3 14 0,-1 1 0,-2 0 0,-2 0 0,-4 37 0,3-58 0,0-1 0,-1 1 0,0-1 0,-2 0 0,1 1 0,-8 15 0,10-27 0,-1 1 0,0 0 0,1-1 0,-1 0 0,-1 1 0,1-1 0,0 0 0,-1 0 0,0 0 0,0-1 0,0 1 0,0 0 0,0-1 0,0 0 0,-1 0 0,1 0 0,0 0 0,-1-1 0,0 1 0,0-1 0,1 0 0,-1 0 0,0 0 0,0 0 0,0-1 0,0 0 0,-6 0 0,-2-2 0,-1 0 0,0-1 0,1-1 0,0 0 0,0 0 0,0-1 0,1-1 0,-1 0 0,1-1 0,1 0 0,-1 0 0,-9-10 0,17 15 0,1 0 0,0 0 0,-1 0 0,1 1 0,-1-1 0,0 1 0,0 0 0,1-1 0,-1 1 0,0 1 0,0-1 0,0 0 0,0 1 0,0-1 0,0 1 0,0 0 0,0 0 0,0 0 0,-1 1 0,1-1 0,0 1 0,0-1 0,1 1 0,-1 0 0,0 0 0,0 0 0,-4 3 0,-4 3 0,0 1 0,1 0 0,0 0 0,1 1 0,-11 12 0,10-10 0,-68 76 0,45-48 0,-73 66 0,104-103 0,1-1 0,-1 0 0,1 0 0,-1 0 0,0 0 0,1 0 0,-1 0 0,0 0 0,0 0 0,0-1 0,1 1 0,-1-1 0,0 0 0,0 1 0,0-1 0,0 0 0,-2 0 0,3 0 0,1 0 0,-1 0 0,1-1 0,-1 1 0,1 0 0,-1 0 0,1-1 0,0 1 0,-1 0 0,1 0 0,-1-1 0,1 1 0,0-1 0,-1 1 0,1 0 0,0-1 0,-1 1 0,1-1 0,0 1 0,0 0 0,0-1 0,-1 1 0,1-1 0,0 1 0,0-1 0,0-1 0,0 0 0,0 0 0,0 1 0,0-1 0,0 0 0,0 0 0,1 1 0,-1-1 0,1 0 0,1-3 0,1-1 0,0-1 0,1 1 0,0-1 0,1 1 0,0 0 0,-1 0 0,2 1 0,-1 0 0,1 0 0,6-5 0,13-8 0,31-16 0,-47 29 0,25-14 0,0 2 0,2 1 0,0 1 0,1 2 0,39-8 0,-69 20 0,-1-1 0,1 2 0,-1-1 0,1 0 0,12 2 0,-18-1 0,-1 0 0,1 0 0,-1 0 0,1 0 0,0 0 0,-1 0 0,1 0 0,-1 0 0,1 1 0,-1-1 0,1 0 0,-1 0 0,1 1 0,0-1 0,-1 0 0,0 0 0,1 1 0,-1-1 0,1 1 0,-1-1 0,1 0 0,-1 1 0,0-1 0,1 1 0,-1-1 0,0 1 0,1-1 0,-1 1 0,0-1 0,0 1 0,0-1 0,1 1 0,-1 0 0,0-1 0,0 1 0,0-1 0,0 1 0,0 0 0,0-1 0,0 1 0,0-1 0,0 1 0,0-1 0,-1 1 0,1 0 0,0 0 0,-2 2 0,1 0 0,-1 0 0,0 0 0,0-1 0,0 1 0,-4 4 0,-11 8 0,0-1 0,-1 0 0,-1-1 0,0-2 0,0 1 0,-2-2 0,1-1 0,-1 0 0,-28 7 0,44-15 0,0 0 0,0 0 0,0 0 0,0-1 0,-1 1 0,1-1 0,0-1 0,0 1 0,0-1 0,0 1 0,0-1 0,0-1 0,0 1 0,-7-4 0,9 4 0,1 0 0,0-1 0,0 1 0,0-1 0,0 0 0,0 1 0,0-1 0,1 0 0,-1 0 0,1 0 0,-1 0 0,1-1 0,0 1 0,-1 0 0,1-1 0,0 1 0,1 0 0,-1-1 0,0 1 0,1-1 0,-1 1 0,1-1 0,0 0 0,0 1 0,0-1 0,0 1 0,0-1 0,1 1 0,-1-1 0,2-2 0,-2 2 0,1 0 0,0 1 0,0-1 0,0 0 0,0 1 0,1-1 0,-1 1 0,1 0 0,0-1 0,-1 1 0,1 0 0,0 0 0,3-3 0,-4 5 0,-1 0 0,0 0 0,1-1 0,-1 1 0,0 0 0,1 0 0,-1-1 0,1 1 0,-1 0 0,0 0 0,1 0 0,-1 0 0,1 0 0,-1 0 0,1 0 0,-1 0 0,1 0 0,-1 0 0,0 0 0,1 0 0,-1 0 0,1 0 0,-1 0 0,1 0 0,-1 0 0,0 1 0,1-1 0,-1 0 0,1 0 0,-1 1 0,1 0 0,0 0 0,0 1 0,0-1 0,-1 0 0,1 1 0,-1-1 0,1 1 0,-1-1 0,1 1 0,-1-1 0,0 1 0,0-1 0,0 1 0,0 1 0,0 8 0,0 0 0,-1-1 0,0 1 0,-1 0 0,0-1 0,0 0 0,-8 17 0,3-18 0,2-15 0,1-18 0,6-4-1365,3-1-5461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13T12:32:50.584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0 1 24575,'0'5'0,"0"6"0,0 1-8191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13T12:32:53.053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5 1 24575,'-5'0'0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13T12:32:53.713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0 0 24575,'0'0'-8191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13T12:32:55.529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0 0 24575,'0'0'-8191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13T12:33:29.638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0 0 24575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13T12:33:42.723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1 1 24575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13T12:33:45.635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0 0 24575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13T12:33:46.308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0 0 24575,'0'0'-8191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13T12:33:56.807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0 1 24575,'0'0'-8191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13T12:32:54.246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1 24575,'0'0'-8191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13T12:32:19.560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739 141 24575,'-10'246'0,"5"-194"0,-3 0 0,-24 81 0,32-132 0,-22 60 0,20-57 0,0 0 0,1-1 0,-2 1 0,1-1 0,0 0 0,0 1 0,-1-1 0,0 0 0,0-1 0,0 1 0,0 0 0,0-1 0,-5 3 0,8-5 0,-1 1 0,0-1 0,1 0 0,-1 1 0,0-1 0,0 0 0,1 0 0,-1 0 0,0 0 0,0 0 0,0 0 0,1 0 0,-1 0 0,0 0 0,0 0 0,1 0 0,-1-1 0,0 1 0,1 0 0,-1 0 0,0-1 0,0 1 0,1 0 0,-1-1 0,0 1 0,1-1 0,-1 1 0,1-1 0,-1 1 0,1-1 0,-1 0 0,1 1 0,-1-1 0,1 1 0,0-1 0,-1-1 0,-11-32 0,4-21 0,1 1 0,2-96 0,5 105 0,-2-31 0,4 0 0,14-92 0,-3 114 0,-13 54 0,0-1 0,0 0 0,0 1 0,1-1 0,-1 0 0,0 1 0,1-1 0,-1 0 0,1 1 0,-1-1 0,0 1 0,1-1 0,-1 1 0,1-1 0,-1 1 0,1-1 0,1 0 0,4 7 0,1 21 0,-4 1 0,-1 0 0,-1 1 0,-2-1 0,-1 0 0,-1 1 0,-1-1 0,-1 0 0,-2-1 0,-10 29 0,15-51 0,0 1 0,0-1 0,-1 0 0,0 0 0,1 0 0,-2 0 0,1 0 0,0 0 0,-1-1 0,0 0 0,0 0 0,-9 7 0,12-10 0,0-1 0,0 1 0,0 0 0,0-1 0,-1 1 0,1-1 0,0 1 0,0-1 0,-1 0 0,1 1 0,0-1 0,-1 0 0,1 0 0,0 0 0,-1 0 0,1 0 0,0 0 0,-1 0 0,1-1 0,0 1 0,0 0 0,-1-1 0,1 1 0,0-1 0,0 0 0,0 1 0,-1-1 0,1 0 0,0 1 0,0-1 0,0 0 0,0 0 0,0 0 0,0 0 0,1 0 0,-1 0 0,0 0 0,0 0 0,0-2 0,-3-5 0,1 1 0,-1-1 0,1 0 0,1 0 0,-2-8 0,-5-46 0,7 44 0,-7-32 0,7 49 0,-2 6 0,-1 11 0,-22 84 0,22-89 0,6-18 0,0 7 0,-1-1 0,0 1 0,0-1 0,0 1 0,0-1 0,0 1 0,0-1 0,0 1 0,1-1 0,-1 1 0,0-1 0,0 1 0,1 0 0,-1-1 0,0 1 0,1-1 0,-1 1 0,0 0 0,1-1 0,-1 1 0,1 0 0,-1 0 0,0-1 0,1 1 0,-1 0 0,1 0 0,-1-1 0,1 1 0,-1 0 0,1 0 0,-1 0 0,1 0 0,-1 0 0,1 0 0,-1 0 0,1 0 0,-1 0 0,1 0 0,-1 0 0,1 0 0,-1 0 0,1 0 0,-1 1 0,0-1 0,1 0 0,0 1 0,1 2 0,1 1 0,-1 0 0,0 0 0,0 0 0,-1 0 0,1 1 0,-1-1 0,0 0 0,0 1 0,-1-1 0,1 8 0,0-5 0,3 38 0,-2 0 0,-2 0 0,-11 86 0,9-118 0,0 0 0,-1-1 0,0 0 0,-8 19 0,10-28 0,1-1 0,-1 1 0,0-1 0,-1 0 0,1 1 0,0-1 0,-1 0 0,1 0 0,-1 0 0,0 0 0,1 0 0,-1-1 0,0 1 0,0 0 0,0-1 0,0 1 0,-1-1 0,1 0 0,0 0 0,-1 0 0,1 0 0,0 0 0,-1 0 0,1-1 0,-1 1 0,0-1 0,1 0 0,-5 1 0,4-2 0,1 0 0,0 0 0,0 0 0,0 0 0,0 0 0,0 0 0,0 0 0,0-1 0,0 1 0,0-1 0,1 1 0,-1-1 0,0 0 0,1 0 0,0 0 0,-1 1 0,1-1 0,0-1 0,0 1 0,0 0 0,0 0 0,0 0 0,1 0 0,-1-1 0,1 1 0,-1 0 0,1-3 0,-2-8 0,0 0 0,2 0 0,0-19 0,2-2 0,8-45 0,-8 69 0,0-1 0,1 0 0,0 1 0,1 0 0,0 0 0,1 0 0,0 0 0,7-9 0,-12 18 0,0 1 0,0-1 0,0 1 0,1 0 0,-1-1 0,0 1 0,0-1 0,1 1 0,-1 0 0,0-1 0,1 1 0,-1-1 0,0 1 0,1 0 0,-1 0 0,0-1 0,1 1 0,-1 0 0,1 0 0,-1-1 0,1 1 0,-1 0 0,1 0 0,-1 0 0,1 0 0,-1 0 0,0 0 0,1 0 0,-1 0 0,1 0 0,-1 0 0,1 0 0,-1 0 0,1 0 0,-1 0 0,1 0 0,-1 0 0,1 0 0,-1 1 0,1-1 0,-1 0 0,0 0 0,1 1 0,-1-1 0,1 0 0,-1 0 0,0 1 0,1-1 0,-1 1 0,0-1 0,1 0 0,-1 1 0,0-1 0,0 1 0,1-1 0,-1 0 0,0 1 0,0-1 0,0 1 0,0-1 0,0 1 0,1 0 0,6 32 0,-1 71 0,-6-104 0,0 0 0,1 0 0,-1 0 0,0 0 0,0 0 0,0 0 0,0-1 0,0 1 0,0 0 0,0 0 0,0 0 0,0 0 0,0 0 0,0 0 0,1 0 0,-1 0 0,0 0 0,0 0 0,0 0 0,0 0 0,0 0 0,0 0 0,0 0 0,1 0 0,-1 0 0,0 0 0,0 0 0,0 0 0,0 0 0,0 0 0,0 0 0,0 0 0,0 0 0,1 0 0,-1 0 0,0 0 0,0 0 0,0 0 0,0 0 0,0 0 0,0 0 0,0 0 0,0 1 0,0-1 0,0 0 0,1 0 0,-1 0 0,0 0 0,0 0 0,0 0 0,0 0 0,0 0 0,0 0 0,0 1 0,0-1 0,8-15 0,0 0 0,8-26 0,6-12 0,-15 38 0,100-183 0,-90 177 0,-17 21 0,1-1 0,-1 1 0,1-1 0,0 1 0,-1 0 0,1-1 0,-1 1 0,1-1 0,0 1 0,-1 0 0,1 0 0,0 0 0,0-1 0,-1 1 0,1 0 0,0 0 0,-1 0 0,3 0 0,-3 0 0,1 1 0,0-1 0,-1 0 0,1 1 0,0-1 0,-1 0 0,1 1 0,-1-1 0,1 1 0,-1-1 0,1 1 0,-1-1 0,1 1 0,-1 0 0,1-1 0,-1 1 0,0-1 0,1 2 0,6 24 0,-4 7 0,-1 1 0,-2-1 0,-9 62 0,4-45 0,4-13 0,5-28 0,1-10 0,8-16 0,50-106 0,-47 88 0,2-1 0,1 2 0,1 1 0,33-40 0,-51 70 0,0 1 0,-1 0 0,1 0 0,0 0 0,1 0 0,-1 0 0,0 0 0,1 1 0,-1-1 0,1 1 0,-1 0 0,1 0 0,-1 0 0,1 0 0,0 0 0,0 0 0,0 1 0,-1-1 0,1 1 0,0 0 0,3 0 0,-3 0 0,0 1 0,0 1 0,-1-1 0,1 0 0,-1 1 0,1-1 0,-1 1 0,0 0 0,0-1 0,1 1 0,-1 0 0,0 1 0,-1-1 0,1 0 0,0 0 0,-1 1 0,1-1 0,-1 1 0,0 0 0,1-1 0,0 5 0,8 26 0,-1 1 0,-1-1 0,-2 2 0,2 53 0,7 35 0,-8-96 0,-7-26 0,0-1 0,0 0 0,0 0 0,0 1 0,0-1 0,0 0 0,0 1 0,0-1 0,1 0 0,-1 0 0,0 1 0,0-1 0,0 0 0,1 0 0,-1 0 0,0 1 0,0-1 0,1 0 0,-1 0 0,0 0 0,0 1 0,1-1 0,-1 0 0,0 0 0,0 0 0,1 0 0,-1 0 0,0 0 0,1 0 0,-1 0 0,0 0 0,1 0 0,-1 0 0,0 0 0,0 0 0,1 0 0,-1 0 0,0 0 0,1 0 0,-1 0 0,0 0 0,1 0 0,-1-1 0,0 1 0,0 0 0,1 0 0,-1 0 0,0 0 0,0-1 0,0 1 0,1 0 0,9-15 0,-9 15 0,2-6 0,0-1 0,0 0 0,-1 0 0,4-14 0,-6 20 0,1-1 0,-1 1 0,0-1 0,0 1 0,0-1 0,0 1 0,0-1 0,0 0 0,0 1 0,-1-1 0,1 1 0,-1-1 0,0-1 0,1 2 0,-1 1 0,0-1 0,1 0 0,-1 1 0,1-1 0,-1 1 0,0-1 0,1 1 0,-1 0 0,0-1 0,0 1 0,1-1 0,-1 1 0,0 0 0,0 0 0,1 0 0,-1-1 0,0 1 0,0 0 0,0 0 0,0 0 0,1 0 0,-1 0 0,0 0 0,0 1 0,0-1 0,-1 0 0,-3 2 0,0 0 0,-1 0 0,1 0 0,0 1 0,0-1 0,0 1 0,-6 5 0,-21 11 0,31-19 0,0 1 0,0-1 0,0 1 0,0-1 0,0 0 0,0 0 0,0 1 0,0-1 0,0 0 0,0 0 0,0 0 0,0 0 0,0 0 0,0 0 0,0-1 0,0 1 0,0 0 0,0 0 0,0-1 0,0 1 0,0-1 0,0 1 0,0-1 0,0 1 0,-1-2 0,0 0 0,1 1 0,-1-1 0,1 0 0,0 0 0,0 0 0,0 0 0,0 0 0,0 0 0,1 0 0,-1-1 0,0-3 0,0-3 0,0-1 0,0 0 0,1 0 0,2-17 0,3 4 0,0 1 0,14-34 0,-11 35 0,-1 0 0,7-39 0,-14 58 0,1 0 0,-1 0 0,0 0 0,0 0 0,0 0 0,0 0 0,0 0 0,0 1 0,0-1 0,-1 0 0,1 0 0,0 0 0,-1 0 0,0 1 0,0-1 0,1 0 0,-1 0 0,0 1 0,0-1 0,-2-1 0,3 2 0,0 1 0,0 0 0,0-1 0,0 1 0,0 0 0,0-1 0,0 1 0,0 0 0,0-1 0,1 1 0,-1 0 0,0 0 0,0-1 0,0 1 0,0 0 0,1 0 0,-1-1 0,0 1 0,0 0 0,0 0 0,1-1 0,-1 1 0,0 0 0,0 0 0,1 0 0,-1 0 0,0-1 0,1 1 0,-1 0 0,0 0 0,1 0 0,-1 0 0,0 0 0,1 0 0,-1 0 0,0 0 0,0 0 0,1 0 0,-1 0 0,0 0 0,1 0 0,-1 0 0,0 0 0,1 0 0,-1 0 0,1 0 0,5 1 0,-11 5 0,-176 84 0,-63 31 0,118-61 0,-188 83 0,849-326 0,-326 116 0,-129 38 0,-77 28 0,0 0 0,-1 0 0,1 0 0,-1 0 0,0-1 0,1 1 0,-1-1 0,0 1 0,0-1 0,2-2 0,-4 4 0,0-1 0,0 1 0,0 0 0,0 0 0,0-1 0,1 1 0,-1 0 0,0 0 0,0 0 0,0-1 0,0 1 0,0 0 0,0 0 0,-1-1 0,1 1 0,0 0 0,0 0 0,0 0 0,0-1 0,0 1 0,0 0 0,0 0 0,0 0 0,0-1 0,-1 1 0,1 0 0,0 0 0,0 0 0,0 0 0,0-1 0,-1 1 0,1 0 0,0 0 0,0 0 0,0 0 0,-1 0 0,-17-6 0,-35 1 0,0 1 0,-82 7 0,84-2 0,-252 22 0,237-15 0,1 4 0,-94 29 0,136-30 0,23-11 0,0 0 0,0 0 0,-1 0 0,1 0 0,0 0 0,0 0 0,0 0 0,0 0 0,-1 0 0,1 0 0,0 1 0,0-1 0,0 0 0,0 0 0,0 0 0,0 0 0,0 0 0,-1 0 0,1 1 0,0-1 0,0 0 0,0 0 0,0 0 0,0 0 0,0 1 0,0-1 0,0 0 0,0 0 0,0 0 0,0 0 0,0 1 0,0-1 0,0 0 0,0 0 0,0 0 0,0 0 0,0 1 0,0-1 0,0 0 0,0 0 0,0 0 0,0 0 0,1 1 0,-1-1 0,0 0 0,0 0 0,0 0 0,0 0 0,0 0 0,0 0 0,0 1 0,1-1 0,3 1 0,0 0 0,1 0 0,-1 0 0,1 0 0,-1-1 0,1 0 0,7 0 0,50-3 12,87-14 1,64-25-108,-191 38 68,361-94-469,-128 29 503,-213 58-7,-32 7 0,-28 9 0,-473 161 586,430-149-586,25-8 0,0 2 0,2 1 0,-62 30 0,85-31 0,11-11 0,0 0 0,0 0 0,0 1 0,0-1 0,0 0 0,0 1 0,0-1 0,0 0 0,1 0 0,-1 1 0,0-1 0,0 0 0,0 1 0,0-1 0,0 0 0,1 0 0,-1 0 0,0 1 0,0-1 0,0 0 0,1 0 0,-1 1 0,0-1 0,0 0 0,1 0 0,-1 0 0,0 0 0,0 0 0,1 1 0,29 6 0,65 1 0,136-7 0,-68-2 0,-116 5 0,-47-4 0,0 0 0,1 0 0,-1 0 0,0 0 0,0 0 0,1 0 0,-1 0 0,0 0 0,0 0 0,1 0 0,-1 0 0,0 0 0,0 0 0,1 0 0,-1 0 0,0 1 0,0-1 0,0 0 0,1 0 0,-1 0 0,0 0 0,0 0 0,0 1 0,1-1 0,-1 0 0,0 0 0,0 0 0,0 1 0,0-1 0,0 0 0,0 0 0,1 0 0,-1 1 0,0-1 0,0 0 0,0 0 0,0 1 0,0-1 0,0 0 0,0 0 0,0 1 0,0-1 0,0 0 0,0 0 0,0 1 0,0-1 0,0 0 0,0 0 0,0 0 0,0 1 0,0-1 0,-1 0 0,1 0 0,0 1 0,0-1 0,0 0 0,0 0 0,0 0 0,-1 1 0,1-1 0,0 0 0,0 0 0,0 0 0,-1 0 0,1 0 0,0 1 0,-10 6 0,0-1 0,-1 0 0,-19 8 0,-2 1 0,32-14 0,-25 11 0,1 1 0,-44 32 0,67-44 0,0 0 0,-1 0 0,1 0 0,0 0 0,0 0 0,0 0 0,0 1 0,0-1 0,0 0 0,0 0 0,0 1 0,1-1 0,-1 0 0,0 1 0,1-1 0,-1 4 0,1-5 0,0 1 0,0-1 0,1 1 0,-1-1 0,0 1 0,1-1 0,-1 1 0,0-1 0,1 0 0,-1 1 0,1-1 0,-1 0 0,1 1 0,-1-1 0,1 0 0,-1 0 0,1 1 0,-1-1 0,1 0 0,-1 0 0,1 0 0,-1 0 0,1 0 0,0 1 0,-1-1 0,1 0 0,-1-1 0,2 1 0,4 0 0,0 0 0,0-1 0,0 0 0,0 0 0,0 0 0,7-3 0,-2-3 0,-11 3 0,-3 3 0,1 0 0,-1 1 0,1 0 0,-1-1 0,1 1 0,-1 0 0,1 0 0,-4 1 0,-81 9 0,-164 42 0,137-25 0,103-24 0,0-1 0,-23 1 0,23-6 0,11 2 0,0 1 0,0 0 0,0-1 0,0 1 0,0 0 0,0-1 0,0 1 0,0-1 0,0 1 0,0 0 0,0-1 0,0 1 0,0 0 0,0-1 0,0 1 0,1 0 0,-1-1 0,0 1 0,0 0 0,0-1 0,0 1 0,1 0 0,-1-1 0,0 1 0,0 0 0,1-1 0,5-4 0,-1-1 0,1 1 0,1 0 0,-1 0 0,1 1 0,8-5 0,52-23 0,-37 18 0,159-71 0,-69 34 0,122-74 0,-229 118 0,0-2 0,-1 1 0,14-13 0,-25 20 0,0 1 0,-1-1 0,1 0 0,0 0 0,-1 1 0,1-1 0,0 0 0,-1 0 0,1 0 0,-1 0 0,1 0 0,-1 0 0,0 0 0,1 0 0,-1 0 0,0 0 0,0-2 0,0 3 0,0-1 0,0 1 0,0-1 0,-1 0 0,1 1 0,0-1 0,0 1 0,-1-1 0,1 1 0,-1-1 0,1 0 0,0 1 0,-1 0 0,1-1 0,-1 1 0,1-1 0,-1 1 0,1 0 0,-1-1 0,-1 0 0,-2 0 0,0-1 0,-1 1 0,1-1 0,-1 2 0,1-1 0,-9 0 0,-19 0 0,0 1 0,-63 10 0,-68 22 0,122-23 0,-406 106 0,435-111 0,0 1 0,-21 11 0,23-6 0,10-10 0,0 1 0,0-1 0,0 0 0,1 1 0,-1-1 0,0 0 0,0 1 0,0-1 0,0 0 0,0 1 0,0-1 0,1 0 0,-1 1 0,0-1 0,0 0 0,1 1 0,-1-1 0,0 0 0,0 0 0,1 1 0,-1-1 0,0 0 0,1 0 0,-1 0 0,0 1 0,1-1 0,-1 0 0,1 0 0,8 3 0,-1 0 0,1-1 0,0-1 0,18 2 0,59 3-130,156-12-1,94-29-259,-192 17 329,-100 13 61,126-11 0,-163 15 0,44 1 0,-49 0 0,0 0 0,0 1 0,0-1 0,0 1 0,1-1 0,-1 1 0,0 0 0,0-1 0,0 1 0,0 0 0,-1 0 0,1 1 0,0-1 0,0 0 0,-1 1 0,1-1 0,0 1 0,1 1 0,-3-1 0,1-1 0,-1 0 0,1 1 0,-1-1 0,1 1 0,-1-1 0,0 1 0,0-1 0,1 1 0,-1-1 0,0 1 0,-1-1 0,1 0 0,0 1 0,0-1 0,-1 1 0,1-1 0,0 1 0,-1-1 0,0 1 0,1-1 0,-1 0 0,0 0 0,-1 3 0,-27 30 0,23-27 0,-42 40 119,-2-2 0,-1-2-1,-3-2 1,-1-3 0,-116 60-1,157-90-118,-41 17 0,52-24 0,-1 0 0,1 0 0,0 0 0,-1 0 0,0-1 0,1 1 0,-1-1 0,1 0 0,-1 0 0,1 0 0,-1-1 0,1 1 0,-5-2 0,7 2 0,0-1 0,0 1 0,0-1 0,0 1 0,0-1 0,0 1 0,0-1 0,0 0 0,0 0 0,1 1 0,-1-1 0,0 0 0,0 0 0,1 0 0,-1 0 0,0 0 0,1 0 0,-1 0 0,1 0 0,0 0 0,-1 0 0,1 0 0,0 0 0,-1 0 0,1 0 0,0-2 0,0-1 0,0 1 0,0-1 0,1 0 0,0 1 0,-1-1 0,1 1 0,2-6 0,5-9 0,0 1 0,1 0 0,1 0 0,0 1 0,19-23 0,74-72 0,-35 40 0,-67 69 0,1 1 0,-1-1 0,1 1 0,-1-1 0,0 0 0,1 1 0,-1-1 0,0 0 0,0 0 0,0 0 0,-1 0 0,1 0 0,0 0 0,-1 0 0,1 0 0,-1 0 0,0 0 0,0 0 0,0-3 0,0 4 0,-1-1 0,0 1 0,0 0 0,-1-1 0,1 1 0,0 0 0,0 0 0,-1 0 0,1 0 0,0 0 0,-1 0 0,1 0 0,-1 0 0,1 0 0,-1 1 0,0-1 0,1 1 0,-1-1 0,1 1 0,-1 0 0,0-1 0,0 1 0,1 0 0,-4 0 0,-7-1 0,-1 1 0,0 0 0,1 1 0,-1 0 0,-22 6 0,-63 22 0,75-21 0,-125 47 0,68-24 0,33-16 0,46-15 0,0 0 0,0 1 0,0-1 0,0 0 0,0 0 0,0 0 0,0 0 0,0 0 0,0 0 0,0 0 0,0 0 0,0 0 0,-1-1 0,1 1 0,0 0 0,-1-2 0,1 2 0,1 0 0,0-1 0,0 1 0,0 0 0,-1-1 0,1 1 0,0-1 0,0 1 0,0 0 0,0-1 0,0 1 0,0-1 0,0 1 0,0-1 0,0 1 0,0 0 0,0-1 0,0 1 0,0-1 0,0 1 0,0 0 0,0-1 0,0 1 0,1-1 0,-1 1 0,0 0 0,1-1 0,2-4 0,0 0 0,0 0 0,1 1 0,6-6 0,5-5 0,2 0 0,0 2 0,32-21 0,-39 28 0,1 0 0,0 1 0,1 0 0,-1 0 0,1 1 0,0 1 0,23-4 0,-33 6 0,0 1 0,0 0 0,-1 0 0,1 0 0,0 0 0,0 0 0,0 0 0,-1 0 0,1 1 0,0-1 0,0 0 0,-1 1 0,1 0 0,0-1 0,-1 1 0,1 0 0,-1 0 0,1 0 0,-1 0 0,1 0 0,1 2 0,-2-1 0,0 0 0,0 0 0,-1 0 0,1 0 0,0 0 0,-1 0 0,1 0 0,-1 0 0,0 0 0,0 0 0,0 0 0,0 0 0,0 1 0,0-1 0,0 0 0,-1 0 0,0 3 0,-17 56 0,18-60 0,0-1 0,0 1 0,-1 0 0,1-1 0,0 1 0,0 0 0,0-1 0,0 1 0,0 0 0,0-1 0,0 1 0,0 0 0,1-1 0,-1 1 0,0 0 0,0-1 0,1 1 0,-1 0 0,0-1 0,1 1 0,-1-1 0,0 1 0,1 0 0,-1-1 0,1 1 0,-1-1 0,1 1 0,-1-1 0,2 1 0,-1-1 0,0 1 0,1-1 0,-1 0 0,1 0 0,-1 0 0,1 0 0,-1 0 0,0 0 0,1-1 0,-1 1 0,1 0 0,-1-1 0,0 1 0,1-1 0,1 0 0,16-10 0,1-1 0,-1 0 0,-1-1 0,0-1 0,20-22 0,-17 17 0,1 0 0,38-25 0,-59 44 0,0-1 0,0 0 0,0 0 0,0 1 0,0-1 0,0 1 0,0-1 0,1 1 0,-1-1 0,0 1 0,0 0 0,0 0 0,1 0 0,-1-1 0,0 1 0,0 0 0,1 0 0,-1 1 0,0-1 0,2 0 0,-3 1 0,1-1 0,-1 1 0,1-1 0,-1 1 0,1 0 0,-1-1 0,0 1 0,1 0 0,-1-1 0,0 1 0,1 0 0,-1-1 0,0 1 0,0 0 0,0 0 0,0-1 0,1 1 0,-1 0 0,0 0 0,0-1 0,0 1 0,-1 0 0,1 0 0,-1 7 0,-1-1 0,1 1 0,-2-1 0,-5 14 0,-5 8 0,-2 0 0,-25 35 0,33-53 0,-1-1 0,0 0 0,-1 0 0,0 0 0,-1-1 0,0 0 0,0-1 0,-18 10 0,26-17 0,0 0 0,1 0 0,-1 0 0,0 0 0,-1 0 0,1-1 0,0 1 0,0-1 0,0 0 0,0 1 0,0-1 0,-4 0 0,5-1 0,0 1 0,0 0 0,0-1 0,0 1 0,0 0 0,0-1 0,0 1 0,1-1 0,-1 1 0,0-1 0,0 0 0,0 1 0,0-1 0,1 0 0,-1 1 0,0-1 0,1 0 0,-1 0 0,0-1 0,-1-1 0,1-1 0,0 0 0,0 1 0,0-1 0,1 0 0,-1 0 0,1 1 0,0-1 0,0 0 0,0 0 0,1 1 0,-1-1 0,3-6 0,5-20 0,1 1 0,2 0 0,1 1 0,1 0 0,32-49 0,-12 29 0,2 1 0,49-50 0,-79 91 0,1 0 0,0 1 0,0 0 0,13-9 0,-18 14 0,0-1 0,0 1 0,0-1 0,0 1 0,0 0 0,0-1 0,0 1 0,0 0 0,0 0 0,0-1 0,0 1 0,0 0 0,0 0 0,1 0 0,-1 0 0,0 1 0,0-1 0,1 0 0,-1 1 0,0 0 0,0 0 0,0-1 0,-1 1 0,1 0 0,0 0 0,0 0 0,-1 0 0,1 0 0,0 0 0,-1 0 0,1 0 0,-1 0 0,0 0 0,1 0 0,-1 0 0,0 0 0,0 0 0,1 0 0,-1 1 0,0 0 0,0 7 0,0 0 0,-1 0 0,0 0 0,0-1 0,-1 1 0,0 0 0,-1-1 0,0 0 0,0 1 0,-8 13 0,-7 11 0,-25 33 0,42-64 0,-54 73 0,-93 98 0,144-168 0,0-1 0,-1 1 0,0-1 0,-9 6 0,13-10 0,0 1 0,0 0 0,0-1 0,0 1 0,-1-1 0,1 1 0,0-1 0,0 1 0,0-1 0,-1 0 0,1 0 0,0 0 0,-1 0 0,1 0 0,0 0 0,0 0 0,-1 0 0,1 0 0,0 0 0,-1-1 0,1 1 0,0-1 0,0 1 0,0-1 0,0 1 0,-1-1 0,1 0 0,0 1 0,-2-3 0,0-1 0,0-1 0,0 1 0,0-1 0,0 0 0,0-1 0,1 1 0,0 0 0,0-1 0,1 1 0,0-1 0,-1 1 0,2-1 0,-1-5 0,-1-6 0,2 0 0,0-1 0,3-18 0,0 21 0,0 1 0,0 0 0,2-1 0,0 1 0,0 1 0,12-20 0,52-74 0,-23 40 0,-37 53 0,0 0 0,1 0 0,0 1 0,1 1 0,14-14 0,-24 26 0,-1-1 0,1 0 0,0 0 0,0 1 0,0-1 0,-1 0 0,1 1 0,0-1 0,0 1 0,0-1 0,0 1 0,0 0 0,0-1 0,0 1 0,0 0 0,0 0 0,1-1 0,-1 1 0,0 0 0,0 0 0,0 0 0,0 0 0,0 1 0,0-1 0,0 0 0,0 0 0,0 1 0,0-1 0,0 0 0,0 1 0,0-1 0,0 1 0,0 0 0,0-1 0,0 1 0,0-1 0,-1 1 0,1 0 0,0 0 0,-1 0 0,1-1 0,0 1 0,-1 0 0,1 0 0,-1 0 0,1 0 0,-1 0 0,1 0 0,-1 0 0,0 0 0,1 2 0,1 5 0,0 1 0,0-1 0,0 1 0,0 16 0,-2-7 57,-1 0 0,0 0 0,-1 0 0,-1 0 0,-7 23 0,6-28-247,0-1 0,-1-1 1,0 1-1,-1-1 0,0 1 1,-1-2-1,0 1 1,-11 12-1,-7 1-6636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13T12:32:55.125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0 1 24575,'5'0'0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13T12:32:29.002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29 0 24575,'-5'0'0,"-6"0"0,-1 0-8191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13T12:32:29.584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0 24575,'0'0'-8191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13T12:32:48.563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6 1 24575,'-5'0'0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13T12:32:48.926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1 24575,'0'0'-8191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13T12:32:33.273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0 1 24575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13T12:32:33.604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0 1 24575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13T12:32:33.978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0 1 24575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13T12:32:49.287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0 0 24575,'0'0'-8191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13T12:32:49.629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0 0 24575,'0'0'-8191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13T12:32:28.206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1467 62 24575,'-136'38'0,"-144"60"0,-114 76 0,330-145 0,-103 65 0,162-91 0,0 1 0,0 0 0,1 0 0,-8 7 0,12-11 0,0 0 0,-1 1 0,1-1 0,-1 0 0,1 0 0,0 1 0,0-1 0,-1 0 0,1 1 0,0-1 0,-1 0 0,1 1 0,0-1 0,0 1 0,0-1 0,-1 0 0,1 1 0,0-1 0,0 1 0,0-1 0,0 1 0,0-1 0,0 0 0,0 1 0,0-1 0,0 1 0,0-1 0,0 1 0,0-1 0,0 1 0,0-1 0,0 0 0,1 1 0,-1-1 0,0 1 0,0-1 0,0 0 0,1 1 0,-1-1 0,0 0 0,1 1 0,0 0 0,1-1 0,0 1 0,-1-1 0,1 0 0,-1 0 0,1 0 0,0 0 0,-1 0 0,1 0 0,2 0 0,22-6 0,-1 0 0,0-2 0,0-1 0,35-17 0,8-3 0,242-68 0,-240 78 0,-18 2 0,-38 8 0,-14 9 0,0 0 0,1 0 0,-1 0 0,0 0 0,0 0 0,0 0 0,0 0 0,0-1 0,0 1 0,0 0 0,0 0 0,0 0 0,0 0 0,0 0 0,0 0 0,0-1 0,1 1 0,-1 0 0,0 0 0,0 0 0,0 0 0,0 0 0,0-1 0,-1 1 0,1 0 0,0 0 0,0 0 0,0 0 0,0 0 0,0 0 0,0-1 0,0 1 0,0 0 0,0 0 0,0 0 0,0 0 0,0 0 0,0 0 0,0 0 0,-1-1 0,1 1 0,0 0 0,0 0 0,0 0 0,0 0 0,0 0 0,-3-1 0,0 0 0,0 0 0,0 1 0,1-1 0,-1 1 0,0 0 0,-5 0 0,-26 3 0,-1 1 0,0 2 0,1 1 0,-34 12 0,43-12 0,-18 5 0,-45 20 0,191-62 0,66-17 0,251-81 0,-380 115 0,-26 11 0,-17 9 0,-22 14 0,20-17 0,-31 22 0,21-16 0,1 1 0,-25 24 0,38-35 0,1 0 0,-1 0 0,1 0 0,0 0 0,-1 1 0,1-1 0,0 0 0,0 0 0,-1 1 0,1-1 0,0 0 0,0 1 0,-1-1 0,1 0 0,0 1 0,0-1 0,0 0 0,-1 1 0,1-1 0,0 1 0,0-1 0,0 0 0,0 1 0,0-1 0,0 0 0,0 1 0,0-1 0,0 1 0,0-1 0,0 0 0,0 1 0,0-1 0,0 1 0,0-1 0,1 1 0,14-2 0,20-10 0,0-2 0,-2-1 0,1-1 0,50-33 0,-245 148 0,-63 44 0,205-129 0,14-11 0,-1 1 0,0-1 0,0 0 0,0 0 0,0 0 0,-1-1 0,0 0 0,1 0 0,-9 2 0,15-5 0,-1 0 0,0 0 0,0 0 0,0 0 0,0 0 0,1 0 0,-1 0 0,0 0 0,0 0 0,0 0 0,1 0 0,-1 0 0,0 0 0,0-1 0,0 1 0,1 0 0,-1-1 0,0 1 0,1-1 0,-1 1 0,0-1 0,1 1 0,-1-1 0,0 1 0,1-1 0,-1 1 0,1-1 0,-2-1 0,2 0 0,-1 1 0,1-1 0,-1 0 0,1 0 0,0 0 0,0 0 0,0 1 0,0-1 0,0 0 0,0 0 0,0 0 0,1 0 0,-1-1 0,5-14 0,1 0 0,0 0 0,1 1 0,18-31 0,46-59 0,-33 59 0,-26 34 0,-1 0 0,-1-1 0,10-18 0,-19 31 0,-1 0 0,1 0 0,-1 0 0,1 0 0,-1 0 0,1 0 0,-1 0 0,0 0 0,0 0 0,1 0 0,-1 0 0,0 0 0,0 0 0,0-1 0,0 1 0,-1-1 0,1 1 0,0 0 0,-1 1 0,1-1 0,0 1 0,-1-1 0,1 1 0,-1-1 0,1 1 0,-1-1 0,1 1 0,-1-1 0,1 1 0,-1 0 0,1-1 0,-1 1 0,1 0 0,-1-1 0,0 1 0,1 0 0,-2 0 0,-1-1 0,0 1 0,0-1 0,-1 1 0,1 0 0,0 0 0,0 0 0,-1 1 0,1-1 0,-4 2 0,-6 2 0,2 1 0,-1 0 0,0 1 0,1 0 0,0 0 0,1 2 0,-19 14 0,1 5 0,-31 36 0,55-59 0,-16 18 0,19-21 0,0-1 0,0 1 0,0 0 0,-1 0 0,1 0 0,0-1 0,0 1 0,0-1 0,-1 1 0,1-1 0,0 1 0,0-1 0,-1 0 0,1 1 0,0-1 0,-2 0 0,2 0 0,1 0 0,-1-1 0,1 1 0,0 0 0,-1 0 0,1 0 0,-1-1 0,1 1 0,0 0 0,-1 0 0,1-1 0,0 1 0,-1 0 0,1-1 0,0 1 0,0-1 0,-1 1 0,1 0 0,0-1 0,0 1 0,-1-1 0,1 1 0,0 0 0,0-1 0,0 1 0,0-1 0,0 1 0,0-1 0,0 1 0,0-1 0,0 1 0,0 0 0,0-1 0,0 1 0,0-1 0,0 0 0,5-19 0,-4 18 0,6-21 0,2 1 0,0 0 0,2 0 0,0 1 0,2 0 0,14-19 0,-14 29 0,-13 11 0,1 0 0,-1 1 0,0-1 0,0 1 0,0-1 0,1 1 0,-1-1 0,0 1 0,0-1 0,0 1 0,0-1 0,0 1 0,0-1 0,0 1 0,0-1 0,0 1 0,0-1 0,0 1 0,0-1 0,-1 0 0,1 1 0,0-1 0,0 1 0,0-1 0,-1 1 0,1-1 0,0 1 0,0-1 0,-1 1 0,-10 23 0,-1 0 0,-27 40 0,21-36 0,-16 33 0,25-36 0,9-25 0,0 0 0,0 1 0,0-1 0,0 0 0,0 0 0,0 0 0,0 1 0,0-1 0,0 0 0,0 0 0,0 0 0,0 1 0,0-1 0,0 0 0,0 0 0,0 0 0,0 1 0,0-1 0,0 0 0,1 0 0,-1 0 0,0 1 0,0-1 0,0 0 0,0 0 0,0 0 0,1 0 0,-1 0 0,0 1 0,0-1 0,0 0 0,0 0 0,1 0 0,-1 0 0,0 0 0,0 0 0,0 0 0,1 0 0,-1 0 0,0 0 0,0 0 0,0 0 0,1 0 0,-1 0 0,0 0 0,0 0 0,0 0 0,1 0 0,-1 0 0,0 0 0,0 0 0,0 0 0,1 0 0,-1 0 0,0 0 0,0 0 0,11-6 0,-1 1 0,0-1 0,0-1 0,0 0 0,-1 0 0,0-1 0,10-11 0,2-1 0,12-10 0,1 1 0,2 1 0,66-39 0,-97 64 0,0 1 0,1 0 0,-1-1 0,0 2 0,1-1 0,-1 1 0,7-1 0,-11 2 0,1 0 0,-1 0 0,1 0 0,-1 0 0,0 0 0,1 0 0,-1 0 0,0 1 0,1-1 0,-1 0 0,0 1 0,1 0 0,-1-1 0,0 1 0,0 0 0,0-1 0,0 1 0,1 0 0,-1 0 0,0 0 0,0 0 0,-1 0 0,1 0 0,0 0 0,0 0 0,0 0 0,-1 1 0,1-1 0,-1 0 0,1 0 0,-1 1 0,1-1 0,-1 0 0,1 2 0,0 8 0,-1-1 0,0 0 0,0 0 0,-1 1 0,-1-1 0,1 0 0,-2 0 0,-6 19 0,-8 19 0,-2-2 0,-2 0 0,-2-2 0,-2 0 0,-47 63 0,69-103 0,0-1 0,0 1 0,0-1 0,0 0 0,0 0 0,-1 0 0,-6 4 0,9-6 0,1-1 0,-1 0 0,1 0 0,-1 0 0,1 1 0,-1-1 0,1 0 0,-1 0 0,1 0 0,-1 0 0,1 0 0,-1 0 0,1 0 0,-1 0 0,1 0 0,-1 0 0,1 0 0,-1 0 0,1 0 0,-1-1 0,1 1 0,-1 0 0,1 0 0,-1-1 0,1 1 0,-1-1 0,0 0 0,0 0 0,1 0 0,-1 0 0,0-1 0,1 1 0,-1 0 0,1-1 0,-1 1 0,1-1 0,-1 1 0,1-1 0,0 1 0,0 0 0,0-2 0,-1-15 0,1 1 0,1-1 0,1 1 0,1 0 0,0 0 0,8-26 0,43-99 0,-41 112 0,-1 2 0,24-45 0,-22 57 0,-14 16 0,0 0 0,0 0 0,0 0 0,1 0 0,-1-1 0,0 1 0,0 0 0,1 0 0,-1 0 0,0 0 0,1 0 0,-1 0 0,0 0 0,0 0 0,1-1 0,-1 1 0,0 0 0,1 0 0,-1 0 0,0 1 0,0-1 0,1 0 0,-1 0 0,0 0 0,1 0 0,-1 0 0,0 0 0,0 0 0,1 0 0,-1 1 0,0-1 0,1 2 0,0-1 0,0 1 0,-1-1 0,1 1 0,-1 0 0,1 0 0,-1-1 0,0 1 0,1 0 0,-1 0 0,0 0 0,0-1 0,0 1 0,-1 0 0,1 2 0,-5 26 0,-1 0 0,-1-1 0,-21 54 0,27-81 0,1 0 0,-1-1 0,0 1 0,0 0 0,1-1 0,-1 1 0,-1-1 0,1 1 0,0-1 0,0 1 0,-3 1 0,4-3 0,-1 1 0,1-1 0,0 0 0,-1 0 0,1 0 0,0 0 0,-1 0 0,1 0 0,0 0 0,-1 0 0,1 0 0,0 0 0,-1 0 0,1 0 0,0 0 0,-1 0 0,1-1 0,0 1 0,-1 0 0,1 0 0,0 0 0,-1 0 0,1-1 0,0 1 0,0 0 0,-1 0 0,1 0 0,0-1 0,0 1 0,0 0 0,-1 0 0,1-1 0,0 1 0,0 0 0,0-1 0,-1 1 0,0-5 0,-1 1 0,1 0 0,-1-1 0,1 1 0,0 0 0,1-1 0,-1-8 0,1 5 0,0 1 0,0 0 0,1-1 0,0 1 0,4-14 0,-12 71 0,3-33 0,1-4 0,0 0 0,0-1 0,-1 1 0,-1-1 0,-8 17 0,13-28 0,0-1 0,-1 0 0,1 0 0,0 1 0,0-1 0,0 0 0,0 1 0,0-1 0,0 0 0,0 0 0,-1 1 0,1-1 0,0 0 0,0 0 0,0 1 0,0-1 0,-1 0 0,1 0 0,0 0 0,0 1 0,-1-1 0,1 0 0,0 0 0,0 0 0,-1 0 0,1 0 0,0 0 0,-1 0 0,1 1 0,0-1 0,0 0 0,-1 0 0,1 0 0,0 0 0,-1 0 0,1 0 0,0 0 0,0 0 0,-1-1 0,1 1 0,0 0 0,-1 0 0,1 0 0,0 0 0,0 0 0,-1 0 0,1 0 0,0-1 0,0 1 0,-1 0 0,1 0 0,0-1 0,-6-15 0,3-3 0,1 0 0,1 0 0,1-19 0,0 20 0,0 1 0,-1 0 0,0-1 0,-6-22 0,6 37 0,0 0 0,1 0 0,-1 1 0,0-1 0,-1 0 0,1 0 0,0 1 0,-1-1 0,0 1 0,1-1 0,-1 1 0,0 0 0,0 0 0,0 0 0,-1 0 0,1 0 0,0 0 0,-1 0 0,0 1 0,1-1 0,-1 1 0,0 0 0,1 0 0,-1 0 0,0 0 0,0 0 0,0 1 0,0-1 0,0 1 0,0 0 0,0 0 0,0 0 0,0 0 0,0 0 0,0 1 0,0-1 0,-3 2 0,-6 2 0,1-1 0,1 1 0,-1 1 0,1 0 0,-1 1 0,1 0 0,1 0 0,-14 12 0,21-17 0,-7 8 0,0-1 0,0-1 0,-1 1 0,0-1 0,0-1 0,-1 0 0,0-1 0,-21 8 0,8-13 0,24 0 0,-1 0 0,1 0 0,-1 0 0,1 0 0,0 0 0,-1 0 0,1-1 0,0 1 0,-1 0 0,1 0 0,-1-1 0,1 1 0,0 0 0,-1-1 0,1 1 0,0 0 0,0-1 0,-1 1 0,1 0 0,0-1 0,0 1 0,-1 0 0,1-1 0,0 1 0,0-1 0,0 1 0,0 0 0,0-1 0,0 1 0,0-1 0,0 1 0,0-1 0,0 1 0,0-1 0,0 1 0,0 0 0,0-1 0,0 1 0,0-1 0,0 1 0,0-1 0,1 1 0,-1 0 0,0-1 0,0 1 0,1 0 0,-1-1 0,0 1 0,0 0 0,1-1 0,0 1 0,4-8 0,1 1 0,0 0 0,1 0 0,0 0 0,0 1 0,0 0 0,10-5 0,62-36 0,87-34 0,-153 72 0,-11 5 0,-4 3 0,0 1 0,0 0 0,0 0 0,0 0 0,0 0 0,0 0 0,0 0 0,0 0 0,0 1 0,-2 0 0,-251 68 0,250-68 0,-8 3 0,-27 9 0,38-13 0,0 1 0,0 0 0,0 0 0,1-1 0,-1 1 0,0 0 0,1 0 0,-1 0 0,1 1 0,0-1 0,-1 0 0,1 1 0,0-1 0,-1 0 0,0 4 0,2-5 0,0 1 0,0-1 0,0 1 0,0 0 0,0-1 0,1 1 0,-1-1 0,0 1 0,0-1 0,1 1 0,-1-1 0,0 1 0,1-1 0,-1 1 0,1-1 0,-1 1 0,0-1 0,1 0 0,-1 1 0,1-1 0,-1 0 0,1 1 0,0-1 0,-1 0 0,1 1 0,-1-1 0,1 0 0,-1 0 0,1 0 0,0 0 0,-1 0 0,2 0 0,15 5 0,1-1 0,-1-1 0,1-1 0,0-1 0,0 0 0,19-2 0,-2-2 0,-1-1 0,46-11 0,-74 13 0,33-9 0,-36 10 0,0 0 0,-1 0 0,1 0 0,-1 0 0,0-1 0,1 1 0,-1-1 0,0 1 0,0-1 0,0 0 0,3-3 0,-5 5 0,0-1 0,0 1 0,0 0 0,0-1 0,1 1 0,-1 0 0,0-1 0,0 1 0,0-1 0,0 1 0,0 0 0,0-1 0,0 1 0,0-1 0,0 1 0,0 0 0,0-1 0,0 1 0,0-1 0,-1 1 0,1 0 0,0-1 0,0 1 0,0 0 0,0-1 0,-1 1 0,1 0 0,0-1 0,0 1 0,-1 0 0,1-1 0,0 1 0,-1 0 0,1 0 0,0-1 0,-1 1 0,1 0 0,0 0 0,-1 0 0,1 0 0,-1-1 0,-7-2 0,-1 0 0,1 1 0,-1-1 0,1 2 0,-1-1 0,0 1 0,-17 0 0,9 0 0,-507-5 0,352 8 0,-105-1 0,244-1 0,29 0 0,7 1 0,50-1 0,984 0 0,-1144-1 0,-155 3 0,199 2 0,1 2 0,-72 17 0,132-22 0,-40 12 0,41-12 0,0-1 0,0 0 0,0 0 0,0 1 0,0-1 0,1 1 0,-1-1 0,0 1 0,0-1 0,1 1 0,-1-1 0,0 1 0,1-1 0,-1 1 0,0 0 0,1 0 0,-1-1 0,1 1 0,-1 0 0,1 0 0,-1 0 0,1-1 0,0 1 0,0 0 0,-1 0 0,1 0 0,0 0 0,0 0 0,0 0 0,0 0 0,0-1 0,0 1 0,0 0 0,0 0 0,0 0 0,0 0 0,1 0 0,-1 0 0,1 1 0,4 6 0,1-1 0,0 0 0,0-1 0,0 1 0,1-1 0,15 10 0,20 20 0,-25-15 0,-2 0 0,-1 0 0,0 2 0,-1 0 0,10 28 0,-4-11 0,-18-38 0,0 0 0,0 0 0,0 0 0,0 0 0,0 0 0,1 0 0,-1 0 0,1 0 0,-1-1 0,1 1 0,0-1 0,0 1 0,-1-1 0,4 2 0,-5-3 0,1 0 0,-1 0 0,1 0 0,0 1 0,-1-1 0,1 0 0,0 0 0,0 0 0,-1 0 0,1 0 0,0-1 0,-1 1 0,1 0 0,0 0 0,-1 0 0,1-1 0,-1 1 0,1 0 0,0-1 0,1 0 0,0-1 0,-1 1 0,1 0 0,-1-1 0,1 1 0,-1-1 0,0 0 0,0 1 0,1-3 0,8-16 0,-1 0 0,-1-1 0,-1 0 0,6-27 0,1-5 0,2 0 0,27-80 0,-43 132 0,0 0 0,1 0 0,-1 0 0,0 1 0,0-1 0,1 0 0,-1 0 0,0 1 0,1-1 0,-1 0 0,1 1 0,-1-1 0,1 0 0,-1 1 0,1-1 0,0 0 0,-1 1 0,1-1 0,0 1 0,-1 0 0,2-1 0,-1 1 0,-1 1 0,1 0 0,-1 0 0,1-1 0,-1 1 0,1 0 0,-1 0 0,1 0 0,-1-1 0,0 1 0,0 0 0,1 0 0,-1 0 0,0 0 0,0 0 0,0 0 0,0 1 0,4 45 0,-6 95 0,0-54 0,4-120 0,1 0 0,2 0 0,10-40 0,-5 23 0,18-73 0,-70 222 0,-100 171 0,142-271 0,-5 7 0,1 0 0,-1 0 0,0-1 0,-8 8 0,13-13 0,-1-1 0,1 1 0,-1-1 0,1 1 0,-1 0 0,0-1 0,1 1 0,-1-1 0,0 1 0,0-1 0,1 0 0,-1 1 0,0-1 0,0 0 0,0 0 0,1 1 0,-1-1 0,0 0 0,0 0 0,0 0 0,0 0 0,0 0 0,1 0 0,-1 0 0,0 0 0,0-1 0,0 1 0,0 0 0,1 0 0,-1-1 0,0 1 0,0 0 0,0-1 0,1 1 0,-1-1 0,0 1 0,1-1 0,-1 1 0,0-1 0,1 0 0,-1 1 0,1-1 0,-1 0 0,1 1 0,-1-1 0,1 0 0,0 0 0,-1 1 0,1-1 0,0 0 0,0 0 0,-1-1 0,-3-9 0,1 0 0,0 0 0,1 0 0,0 0 0,-1-17 0,2-63 0,2 64 0,4-166 0,-5 258 0,2 48 0,-3-113 0,1 1 0,0-1 0,0 1 0,0 0 0,0-1 0,0 1 0,1-1 0,-1 1 0,0-1 0,0 1 0,0 0 0,0-1 0,1 1 0,-1-1 0,0 1 0,0-1 0,1 1 0,-1-1 0,1 1 0,-1-1 0,0 0 0,1 1 0,-1-1 0,1 1 0,-1-1 0,1 0 0,-1 1 0,1-1 0,-1 0 0,1 0 0,-1 1 0,1-1 0,-1 0 0,1 0 0,-1 0 0,1 0 0,0 0 0,-1 0 0,1 0 0,-1 0 0,1 0 0,0 0 0,-1 0 0,1 0 0,0-1 0,29-14 0,-17 7 0,4 0 0,1 1 0,0 1 0,0 0 0,1 2 0,-1 0 0,27-2 0,115 2 0,-128 4 0,-26 0 0,54 1 0,0-3 0,77-12 0,-119 9 0,-27 2 0,-38 0 0,45 3 0,-1 0 0,-297-3 0,213 6 0,-122 19 0,172-13 0,37-9 0,-1 0 0,1 0 0,0 0 0,0 0 0,-1 0 0,1 0 0,0 0 0,0 1 0,-1-1 0,1 0 0,0 0 0,0 0 0,-1 0 0,1 1 0,0-1 0,0 0 0,-1 0 0,1 0 0,0 1 0,0-1 0,0 0 0,0 0 0,-1 1 0,1-1 0,0 0 0,0 0 0,0 1 0,0-1 0,0 0 0,0 0 0,0 1 0,15 5 0,32 1 0,-1-2 0,74-2 0,-64-3 0,466 1 0,-423-2 0,-82 1 0,-3 0 0,-1 0 0,1 0 0,0 1 0,13 4 0,-26-5 0,-1 0 0,1 0 0,-1 0 0,0 0 0,1 0 0,-1 0 0,1 0 0,-1 0 0,1 0 0,-1 0 0,0 1 0,1-1 0,-1 0 0,1 0 0,-1 0 0,0 1 0,1-1 0,-1 0 0,0 0 0,1 1 0,-1-1 0,0 0 0,0 1 0,1-1 0,-1 1 0,0-1 0,0 0 0,1 1 0,-1-1 0,0 1 0,0-1 0,0 0 0,0 1 0,0-1 0,0 1 0,0-1 0,0 1 0,0-1 0,0 0 0,0 1 0,0-1 0,0 1 0,0-1 0,0 1 0,0-1 0,0 0 0,-1 1 0,1-1 0,0 1 0,0-1 0,0 0 0,-1 1 0,1-1 0,0 0 0,-1 1 0,1-1 0,-1 1 0,-25 19 0,26-19 0,-205 123 0,19-12 0,114-65 0,2 3 0,-82 76 0,149-123 0,0 0 0,0 0 0,0 1 0,0-1 0,1 1 0,-1 0 0,1 0 0,-3 7 0,5-10 0,-1-1 0,1 1 0,0 0 0,0-1 0,0 1 0,0 0 0,0-1 0,0 1 0,0 0 0,0-1 0,0 1 0,0 0 0,0-1 0,1 1 0,-1 0 0,0-1 0,0 1 0,1 0 0,-1-1 0,0 1 0,1-1 0,-1 1 0,1 0 0,0 0 0,1 0 0,-1 0 0,0-1 0,1 1 0,-1 0 0,1-1 0,-1 1 0,1-1 0,-1 1 0,1-1 0,-1 0 0,1 0 0,-1 0 0,4 0 0,11-1 0,0 0 0,0-2 0,0 0 0,0-1 0,-1-1 0,26-10 0,-9 3 0,10-2 0,0-2 0,-2-3 0,0 0 0,-1-3 0,50-36 0,-87 56 0,1 1 0,-1-1 0,0 0 0,0 1 0,0-1 0,0 0 0,0 0 0,0 0 0,0-1 0,-1 1 0,1 0 0,-1-1 0,0 1 0,0-1 0,0 1 0,0-1 0,1-3 0,-3 4 0,1 0 0,-1 0 0,1 0 0,-1 0 0,0 0 0,0 1 0,0-1 0,0 0 0,0 0 0,0 1 0,0-1 0,-1 1 0,1-1 0,-1 1 0,1-1 0,-1 1 0,0 0 0,1 0 0,-1 0 0,0 0 0,0 0 0,-3-2 0,-15-6 0,0 0 0,-1 0 0,0 2 0,0 1 0,0 1 0,-25-4 0,-135-5 0,76 9 0,103 5 0,-38-7 0,38 7 0,1 0 0,-1-1 0,1 1 0,-1-1 0,1 0 0,0 1 0,-1-1 0,1 0 0,0 0 0,0 0 0,-1 0 0,1 0 0,0 0 0,0 0 0,0 0 0,0 0 0,0-1 0,0 1 0,1 0 0,-1-1 0,0 1 0,0-2 0,1 1 0,0 1 0,0-1 0,0 0 0,0 1 0,0-1 0,0 0 0,1 1 0,-1-1 0,0 1 0,1-1 0,0 1 0,-1-1 0,1 1 0,0-1 0,0 1 0,0 0 0,0-1 0,0 1 0,0 0 0,0 0 0,0-1 0,0 1 0,1 0 0,-1 0 0,0 1 0,3-3 0,5-2 0,-1 1 0,1 0 0,10-4 0,-16 7 0,1-1 0,24-9 0,-19 6 0,-9 4 0,0 1 0,0 0 0,0 0 0,0 0 0,0 0 0,0 0 0,0 0 0,0 0 0,0-1 0,0 1 0,0 0 0,0 0 0,0 0 0,0 0 0,0 0 0,0 0 0,0 0 0,0-1 0,-1 1 0,1 0 0,0 0 0,0 0 0,0 0 0,0 0 0,0 0 0,0 0 0,0 0 0,0 0 0,0 0 0,0-1 0,0 1 0,-1 0 0,1 0 0,0 0 0,0 0 0,0 0 0,0 0 0,0 0 0,0 0 0,0 0 0,0 0 0,-1 0 0,1 0 0,0 0 0,0 0 0,0 0 0,0 0 0,0 0 0,0 0 0,-1 0 0,1 0 0,0 0 0,0 0 0,0 0 0,0 0 0,0 0 0,0 1 0,-29-3 0,0 1 0,0 1 0,0 2 0,0 1 0,0 1 0,-50 15 0,77-19 0,0 1 0,0-1 0,0 1 0,0 0 0,0 0 0,0 0 0,0 0 0,0 0 0,0 0 0,0 0 0,0 1 0,1-1 0,-1 1 0,1-1 0,-1 1 0,1 0 0,-3 3 0,4-5 0,0 1 0,0-1 0,0 1 0,0-1 0,0 1 0,0-1 0,0 1 0,1-1 0,-1 1 0,0-1 0,0 1 0,0-1 0,0 1 0,1-1 0,-1 1 0,0-1 0,1 1 0,-1-1 0,0 0 0,1 1 0,-1-1 0,0 1 0,1-1 0,-1 0 0,1 0 0,-1 1 0,3 1 0,0-1 0,0 1 0,0-1 0,0 0 0,0 0 0,6 2 0,19 2 0,1 0 0,-1-2 0,1-1 0,-1-1 0,1-2 0,44-6 0,7-7 0,84-26 0,-132 32 0,0 1 0,-1 2 0,40-1 0,-54 7 0,-17-1 0,0 0 0,0 0 0,0 0 0,0 0 0,0 0 0,0 0 0,0 0 0,0 0 0,0 0 0,0 0 0,0 0 0,0 0 0,0 0 0,0 0 0,0 0 0,0 0 0,0 0 0,0 0 0,-1 1 0,1-1 0,0 0 0,0 0 0,0 0 0,0 0 0,0 0 0,0 0 0,0 0 0,0 0 0,0 0 0,0 0 0,0 0 0,0 0 0,0 0 0,0 1 0,0-1 0,1 0 0,-1 0 0,0 0 0,0 0 0,0 0 0,0 0 0,0 0 0,0 0 0,0 0 0,0 0 0,0 0 0,0 0 0,0 0 0,0 0 0,0 0 0,0 0 0,0 0 0,0 0 0,0 0 0,0 1 0,0-1 0,1 0 0,-1 0 0,0 0 0,0 0 0,0 0 0,0 0 0,0 0 0,-27 10 0,11-5 0,-276 104 0,279-104 0,8-4 0,1 1 0,-1-1 0,1 1 0,-1 0 0,1 0 0,0 1 0,0-1 0,0 1 0,0 0 0,-7 6 0,11-8 0,0-1 0,0 0 0,0 1 0,0-1 0,0 0 0,0 1 0,0-1 0,0 0 0,0 1 0,0-1 0,0 0 0,0 1 0,1-1 0,-1 0 0,0 1 0,0-1 0,0 0 0,0 0 0,1 1 0,-1-1 0,0 0 0,0 0 0,0 1 0,1-1 0,-1 0 0,0 0 0,1 0 0,-1 1 0,0-1 0,0 0 0,1 0 0,-1 0 0,0 0 0,1 0 0,-1 0 0,0 1 0,1-1 0,-1 0 0,0 0 0,1 0 0,-1 0 0,1 0 0,8 2 0,0-1 0,0 1 0,0-2 0,0 1 0,0-1 0,14-2 0,57-10 0,-68 9 0,44-8 0,0-3 0,-1-2 0,-1-2 0,90-45 0,-138 60 0,40-24 0,-43 25 0,0 0 0,0 0 0,-1 0 0,1-1 0,0 1 0,-1-1 0,0 0 0,0 1 0,0-1 0,0 0 0,0 0 0,1-4 0,-3 6 0,0 0 0,1 0 0,-1 0 0,0 0 0,0 0 0,0-1 0,0 1 0,-1 0 0,1 0 0,0 0 0,0 0 0,-1 0 0,1 0 0,0 0 0,-1 0 0,1 0 0,-1 0 0,1 0 0,-1 0 0,0 0 0,1 0 0,-1 0 0,0 1 0,0-1 0,0 0 0,0 0 0,1 1 0,-1-1 0,0 1 0,0-1 0,0 1 0,0-1 0,0 1 0,-2-1 0,-4-2 0,-1 1 0,1 0 0,-15-3 0,-13 2 0,-1 0 0,0 3 0,0 1 0,1 1 0,-1 2 0,1 2 0,-65 18 0,95-22 0,0-1 0,1 1 0,-1 0 0,1 0 0,0 0 0,-5 3 0,9-5 0,-1 1 0,1-1 0,0 0 0,0 0 0,-1 0 0,1 1 0,0-1 0,0 0 0,0 1 0,-1-1 0,1 0 0,0 0 0,0 1 0,0-1 0,0 0 0,0 1 0,0-1 0,-1 0 0,1 1 0,0-1 0,0 0 0,0 1 0,0-1 0,0 0 0,0 1 0,0-1 0,1 0 0,-1 1 0,0-1 0,0 0 0,0 1 0,0-1 0,0 0 0,0 1 0,1-1 0,-1 0 0,0 1 0,0-1 0,0 0 0,1 0 0,-1 1 0,0-1 0,0 0 0,1 0 0,-1 0 0,0 1 0,1-1 0,-1 0 0,0 0 0,0 0 0,1 0 0,-1 0 0,0 0 0,1 1 0,-1-1 0,0 0 0,1 0 0,22 6 0,-23-6 0,14 2 0,1 0 0,0-1 0,-1-1 0,1 0 0,0-1 0,-1-1 0,1 0 0,-1-1 0,0 0 0,1-1 0,-1-1 0,25-12 0,-37 16 0,0 0 0,1-1 0,-1 1 0,0-1 0,0 1 0,-1-1 0,1 0 0,0 0 0,0 0 0,-1 0 0,1 0 0,-1 0 0,2-4 0,-3 6 0,0-1 0,0 0 0,1 0 0,-1 1 0,0-1 0,0 0 0,0 0 0,0 1 0,0-1 0,-1 0 0,1 0 0,0 1 0,0-1 0,0 0 0,-1 1 0,1-1 0,0 0 0,-1 1 0,0-2 0,0 1 0,0-1 0,0 1 0,-1-1 0,1 1 0,-1 0 0,0 0 0,1 0 0,-1 0 0,0 0 0,-2-1 0,-17-5 0,1 1 0,-1 1 0,-1 1 0,-39-2 0,49 5 0,-399-21 0,-5 21 0,320 2 0,23-1 0,61-2 0,20-2 0,195-29 0,-173 29 0,977-94-1333,-982 96 1333,39 1 0,-59 1 0,0 0 0,-1 1 0,1 0 0,0 0 0,-1 0 0,1 1 0,-1-1 0,1 1 0,-1 0 0,6 4 0,-8-4 28,0 0 0,0 0 0,0 1-1,0-1 1,0 1 0,0-1 0,-1 1-1,0-1 1,1 1 0,-1 0 0,0 0-1,0-1 1,0 1 0,-1 0 0,1 0 0,-1 0-1,0 0 1,1 0 0,-1 0 0,-1 0-1,1 0 1,0 0 0,-2 5 0,0 3 83,-1-1 0,0 1 0,0-1 0,-1 0 0,-6 11 0,6-13-111,-1 0 0,0 0 0,0-1 0,-1 0 0,0 0 0,0-1 0,0 0 0,-1 0 0,0 0 0,-14 8 0,8-7 0,0 0 0,-1-1 0,1-1 0,-1 0 0,-28 5 0,-4-3 0,0-3 0,0-2 0,-52-3 0,94 1 0,-38-2-1365,9 1-5461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13T12:32:57.908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1 24575,'0'0'-8191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13T12:32:58.343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5 1 24575,'-4'0'0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13T12:32:58.731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1 24575,'0'0'-8191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13T12:32:59.386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0 24575,'0'0'-8191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13T12:32:59.797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0 24575,'0'0'-8191</inkml:trace>
  <inkml:trace contextRef="#ctx0" brushRef="#br0" timeOffset="1">1 0 24575,'0'0'-8191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13T12:33:00.141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0 24575,'0'0'-8191</inkml:trace>
  <inkml:trace contextRef="#ctx0" brushRef="#br0" timeOffset="1">30 29 24575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13T12:33:00.528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30 40 24575,'-5'-5'0,"-7"-11"0,0-3-8191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13T12:33:00.902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28 57 24575,'-4'0'0,"-3"-5"0</inkml:trace>
  <inkml:trace contextRef="#ctx0" brushRef="#br0" timeOffset="1">1 1 24575,'0'0'-8191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13T12:33:55.726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1 24575,'0'0'-8191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13T12:33:56.087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1 24575,'0'0'-8191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13T12:32:31.177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1 24575,'0'0'-8191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13T12:33:56.448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1 24575,'0'0'-8191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13T12:33:57.584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72 0 24575,'0'5'0,"0"11"0,0 13 0,-5 11 0,-6 18 0,-2 4 0,-3 2 0,1-21 0,3-36 0,14-35 0,10-31 0,4-15 0,-1 4-8191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13T12:33:57.928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126 0 24575,'0'10'0,"-10"27"0,-3 22 0,-4 15 0,-5 15 0,-2 7 0,2-9 0,4-18-8191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13T12:34:21.984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719 308 24575,'-3'1'0,"-1"0"0,0-1 0,0 1 0,1 0 0,-1 1 0,1-1 0,-1 1 0,1 0 0,-6 3 0,-27 21 0,22-12 0,1-1 0,1 2 0,0 0 0,-18 32 0,-2 1 0,17-32 0,15-16 0,-1 0 0,1 0 0,-1 0 0,1 1 0,0-1 0,-1 0 0,1 0 0,-1 0 0,1 0 0,0 0 0,-1 0 0,1 1 0,-1-1 0,1 0 0,-1 0 0,1 0 0,-1-1 0,1 1 0,0 0 0,-1 0 0,1 0 0,-1 0 0,1 0 0,-1-1 0,-1 0 0,1-1 0,-1 0 0,1 0 0,-1 0 0,1 0 0,0 0 0,0-1 0,0 1 0,0 0 0,0 0 0,0-3 0,1 3 0,-1 1 0,1 0 0,-1-1 0,0 1 0,1 0 0,-1-1 0,0 1 0,0 0 0,0 0 0,0 0 0,0 0 0,0 0 0,0 0 0,0 0 0,0 0 0,0 0 0,-1 0 0,1 0 0,0 1 0,-1-1 0,1 1 0,-3-2 0,1 2 0,0 0 0,1 0 0,-1 0 0,0 0 0,0 0 0,0 1 0,1-1 0,-1 1 0,0 0 0,1 0 0,-5 2 0,-3 2 0,-1 1 0,1 0 0,0 1 0,-15 13 0,9-4 0,2 0 0,0 0 0,-13 20 0,-11 14 0,38-49 0,-1 0 0,1 0 0,-1 0 0,0 0 0,0 0 0,1-1 0,-1 1 0,0 0 0,0 0 0,0-1 0,0 1 0,0-1 0,0 1 0,0 0 0,0-1 0,0 0 0,0 1 0,0-1 0,0 0 0,0 1 0,0-1 0,-1 0 0,1 0 0,-1 0 0,1-1 0,0 1 0,0-1 0,0 0 0,0 1 0,1-1 0,-1 0 0,0 0 0,0 0 0,1 0 0,-1 0 0,0 1 0,1-1 0,-1 0 0,1 0 0,-1-1 0,1 1 0,0 0 0,0 0 0,-1-1 0,-1-8 0,1 0 0,0 0 0,0 0 0,1-12 0,7-66 0,-5 77 0,0 0 0,0 0 0,1 1 0,0-1 0,9-17 0,-12 28 0,0 0 0,0-1 0,0 1 0,0 0 0,0-1 0,0 1 0,1 0 0,-1-1 0,0 1 0,0 0 0,0-1 0,1 1 0,-1 0 0,0 0 0,0-1 0,1 1 0,-1 0 0,0 0 0,0 0 0,1-1 0,-1 1 0,0 0 0,1 0 0,-1 0 0,0 0 0,1 0 0,-1-1 0,0 1 0,1 0 0,-1 0 0,0 0 0,1 0 0,-1 0 0,1 0 0,5 12 0,0 19 0,-4 10 0,-2-26 0,1 0 0,1 0 0,3 16 0,-4-30 0,-1 1 0,0-1 0,0 0 0,1 0 0,-1 0 0,1 0 0,-1 0 0,1 0 0,0 0 0,-1 0 0,1 0 0,0 0 0,0 0 0,-1 0 0,1 0 0,2 1 0,-3-2 0,1 0 0,0 1 0,-1-1 0,1 0 0,0 0 0,-1 0 0,1 0 0,0 0 0,-1 0 0,1 0 0,0 0 0,-1 0 0,1 0 0,0 0 0,-1-1 0,1 1 0,0 0 0,-1 0 0,1-1 0,-1 1 0,2-1 0,2-2 0,-1 0 0,1 0 0,-1-1 0,0 1 0,0-1 0,0 0 0,3-6 0,9-16 0,11-29 0,-16 32 0,1 0 0,18-25 0,-29 47 0,0 0 0,1 1 0,-1-1 0,0 0 0,1 1 0,-1-1 0,1 1 0,-1-1 0,1 1 0,-1-1 0,1 1 0,0-1 0,-1 1 0,1 0 0,-1-1 0,1 1 0,0 0 0,-1-1 0,1 1 0,1 0 0,6 7 0,-7-7 0,-1 1 0,0 0 0,1-1 0,-1 1 0,1 0 0,-1-1 0,1 1 0,-1-1 0,1 1 0,-1-1 0,1 1 0,0-1 0,-1 1 0,1-1 0,0 0 0,-1 1 0,1-1 0,0 0 0,0 0 0,-1 1 0,1-1 0,0 0 0,0 0 0,-1 0 0,1 0 0,0 0 0,0 0 0,-1 0 0,1 0 0,0 0 0,0 0 0,-1 0 0,1-1 0,0 1 0,1-1 0,5-4 0,1 0 0,-1 0 0,0-1 0,0 0 0,-1-1 0,0 1 0,10-15 0,9-8 0,-24 28 0,0 0 0,0 0 0,-1 0 0,1 0 0,0 0 0,0 0 0,0 1 0,0-1 0,0 0 0,1 1 0,-1-1 0,0 0 0,0 1 0,0 0 0,0-1 0,3 1 0,-4 0 0,0 0 0,1 0 0,-1 1 0,1-1 0,-1 0 0,0 0 0,1 1 0,-1-1 0,0 0 0,1 1 0,-1-1 0,0 0 0,1 1 0,-1-1 0,0 1 0,0-1 0,0 1 0,1-1 0,-1 0 0,0 1 0,0-1 0,0 1 0,0-1 0,0 1 0,0-1 0,0 1 0,0-1 0,0 1 0,0 9 0,-1 0 0,0 0 0,-2 11 0,0-7 0,2-7 0,-6 50 0,-22 81 0,25-127 0,0-13 0,1-19 0,0-266 0,4 262 0,-3 34 0,-1 0 0,0 0 0,-5 10 0,-5 17 0,5-13 0,2-1 0,-1 0 0,-1 0 0,-1-1 0,-1 0 0,-20 31 0,21-41 0,8-10 0,0 0 0,0 0 0,0 0 0,0 0 0,1 0 0,-1 0 0,0 0 0,1 1 0,-1-1 0,1 0 0,-1 0 0,1 0 0,0 1 0,0-1 0,-1 0 0,1 0 0,0 1 0,0-1 0,0 2 0,-3 33 0,-1-1 0,-2 0 0,-11 37 0,10-60 0,3-21 0,0-22 0,2 4 0,1-1 0,2 1 0,1-1 0,0 1 0,13-48 0,-11 60 0,-2 11 0,0-1 0,-1 1 0,0-1 0,0 0 0,0 0 0,0-7 0,-1-5 0,1-6 0,0 0 0,-4-25 0,3 47 0,-1 0 0,1-1 0,0 1 0,0 0 0,0 0 0,-1 0 0,1-1 0,-1 1 0,1 0 0,-1 0 0,1 0 0,-1 0 0,0 0 0,1 0 0,-1 0 0,0 0 0,0 0 0,0 1 0,1-1 0,-1 0 0,0 0 0,0 1 0,0-1 0,-2 0 0,1 1 0,0-1 0,0 1 0,1 0 0,-1 0 0,0 0 0,0 0 0,0 0 0,0 1 0,1-1 0,-1 1 0,0-1 0,0 1 0,1 0 0,-3 0 0,-7 5 0,0 1 0,1 0 0,-17 14 0,24-18 0,-80 77 0,18-16 0,63-62 0,0-1 0,1 1 0,-1 0 0,-1-1 0,1 0 0,0 1 0,0-1 0,0 0 0,-1 0 0,1 0 0,0 0 0,-1 0 0,-2 0 0,4-2 0,0 1 0,0 0 0,0 0 0,0 0 0,-1-1 0,1 1 0,0-1 0,0 1 0,0-1 0,1 1 0,-1-1 0,0 0 0,0 1 0,0-1 0,0 0 0,0 0 0,1 0 0,-1 1 0,0-1 0,1 0 0,-1 0 0,1 0 0,-1 0 0,1 0 0,-1 0 0,1 0 0,0 0 0,-1 0 0,1-1 0,0 0 0,-3-12 0,0-1 0,1 0 0,1 0 0,0 0 0,1 0 0,3-23 0,-2 41 0,1 7 0,-2-10 0,0 0 0,0 0 0,0 0 0,0 0 0,0-1 0,0 1 0,0 0 0,0 0 0,0 0 0,0 0 0,0 0 0,0 0 0,0 0 0,1 0 0,-1 0 0,0 0 0,0 0 0,0 0 0,0 0 0,0 0 0,0 0 0,0 0 0,0 0 0,0 0 0,0 0 0,0 0 0,0 0 0,1 0 0,-1 0 0,0 0 0,0 0 0,0 0 0,0 0 0,0 0 0,0 0 0,0 0 0,0 0 0,0 0 0,0 0 0,0 0 0,0 0 0,1 0 0,-1 0 0,0 0 0,0 0 0,0 0 0,0 0 0,0 0 0,0 0 0,0 0 0,0 0 0,0 0 0,0 0 0,0 1 0,0-1 0,0 0 0,13-39 0,13-62 0,-10 30 0,-5 39 0,-11 32 0,0 1 0,0-1 0,0 0 0,0 0 0,0 0 0,0 1 0,0-1 0,0 0 0,0 0 0,0 0 0,0 1 0,0-1 0,0 0 0,0 0 0,1 0 0,-1 1 0,0-1 0,0 0 0,0 0 0,0 0 0,0 0 0,1 0 0,-1 1 0,0-1 0,0 0 0,0 0 0,0 0 0,1 0 0,-1 0 0,0 0 0,0 0 0,0 0 0,1 0 0,-1 0 0,0 0 0,0 0 0,0 0 0,1 0 0,-1 0 0,0 0 0,0 0 0,0 0 0,1 0 0,-1 0 0,0 0 0,0 0 0,0 0 0,1 0 0,-1 0 0,0 0 0,0 0 0,0 0 0,1-1 0,-1 1 0,0 0 0,0 0 0,0 0 0,0 0 0,0-1 0,1 1 0,-1 0 0,0 0 0,0 0 0,0 0 0,0-1 0,0 1 0,5 19 0,1 98 0,-6-117 0,0 1 0,0-1 0,0 0 0,0 1 0,0-1 0,0 0 0,1 1 0,-1-1 0,0 0 0,0 1 0,0-1 0,0 0 0,0 1 0,0-1 0,1 0 0,-1 1 0,0-1 0,0 0 0,0 0 0,1 1 0,-1-1 0,0 0 0,1 0 0,-1 0 0,0 1 0,0-1 0,1 0 0,-1 0 0,0 0 0,1 0 0,-1 1 0,12-6 0,16-21 0,-19 17 0,4 0 0,0 0 0,1 0 0,-1 1 0,2 1 0,-1 1 0,1 0 0,0 1 0,0 0 0,0 1 0,32-4 0,9 3 0,99 5 0,-103 1 0,127 2 0,-247-5 0,36 1 0,0 0 0,1 2 0,-1 2 0,-41 7 0,66-6 0,11-1 0,16 1 0,172 2 0,-70-4 0,-114-2 0,0 1 0,-1 0 0,1 0 0,0 0 0,0 1 0,-1 0 0,11 5 0,-14-5 0,0 0 0,-1 0 0,1 1 0,-1 0 0,1-1 0,-1 1 0,0 0 0,0 1 0,0-1 0,0 0 0,-1 1 0,1 0 0,-1 0 0,3 6 0,0 4 0,0 1 0,0 0 0,-2-1 0,0 2 0,-1-1 0,1 23 0,-6 97 0,1-100 0,-3 26 0,4-55 0,1-8 0,3-32 0,4-48 0,-4 30 0,2 0 0,22-88 0,-24 132 0,-1 9 0,2 17 0,-1 28 0,-3-1 0,0-30 0,-1-24 0,1-9 0,0-39 0,1 53 0,-1-1 0,1 0 0,0 1 0,0-1 0,0 1 0,1-1 0,0 1 0,0 0 0,3-6 0,-5 10 0,0 0 0,0-1 0,0 1 0,1-1 0,-1 1 0,0 0 0,0-1 0,1 1 0,-1-1 0,0 1 0,1 0 0,-1-1 0,0 1 0,1 0 0,-1 0 0,1-1 0,-1 1 0,0 0 0,1 0 0,-1 0 0,1-1 0,-1 1 0,1 0 0,-1 0 0,1 0 0,-1 0 0,0 0 0,1 0 0,-1 0 0,1 0 0,-1 0 0,1 0 0,-1 0 0,1 0 0,-1 0 0,1 1 0,-1-1 0,0 0 0,1 0 0,-1 0 0,1 1 0,-1-1 0,0 0 0,1 0 0,-1 1 0,1-1 0,-1 0 0,0 1 0,0-1 0,1 0 0,-1 1 0,0-1 0,0 1 0,1-1 0,-1 1 0,0-1 0,0 0 0,0 1 0,0-1 0,1 1 0,9 31 0,-9-30 0,27 158 0,-20-103 0,-2-33 0,-6-25 0,0 1 0,0 0 0,0 0 0,0 0 0,1 0 0,-1-1 0,0 1 0,0 0 0,0 0 0,0 0 0,0 0 0,0 0 0,0-1 0,0 1 0,1 0 0,-1 0 0,0 0 0,0 0 0,0 0 0,0 0 0,1 0 0,-1-1 0,0 1 0,0 0 0,0 0 0,0 0 0,1 0 0,-1 0 0,0 0 0,0 0 0,0 0 0,0 0 0,1 0 0,-1 0 0,0 0 0,0 0 0,0 0 0,1 0 0,-1 0 0,0 0 0,0 0 0,0 1 0,0-1 0,1 0 0,-1 0 0,0 0 0,0 0 0,0 0 0,0 0 0,0 0 0,1 1 0,-1-1 0,0 0 0,0 0 0,0 0 0,0 0 0,0 0 0,0 1 0,0-1 0,0 0 0,0 0 0,0 0 0,0 1 0,0-1 0,1 0 0,-1 0 0,0 0 0,0 1 0,5-18 0,-5 15 0,18-112 0,-15 81 0,2 1 0,16-58 0,-21 89 0,0 1 0,1-1 0,-1 0 0,0 1 0,0-1 0,0 1 0,0-1 0,1 1 0,-1-1 0,0 1 0,1-1 0,-1 1 0,0-1 0,1 1 0,-1-1 0,0 1 0,1 0 0,-1-1 0,1 1 0,-1 0 0,1-1 0,0 1 0,4 8 0,0 22 0,-2 19 0,-5 85 0,2-132 0,0 1 0,-1-1 0,1 0 0,-1 1 0,1-1 0,-1 1 0,0-1 0,0 0 0,0 0 0,-2 4 0,3-6 0,-1 1 0,0-1 0,1 1 0,-1-1 0,1 0 0,-1 1 0,1-1 0,-1 0 0,0 0 0,1 1 0,-1-1 0,0 0 0,1 0 0,-1 0 0,0 0 0,1 0 0,-1 0 0,0 0 0,1 0 0,-1 0 0,0 0 0,1 0 0,-1 0 0,0-1 0,1 1 0,-1 0 0,0 0 0,1-1 0,-1 1 0,1 0 0,-1-1 0,1 1 0,-1-1 0,1 1 0,-1-1 0,1 1 0,-1-1 0,1 1 0,-1-1 0,1 1 0,-1-2 0,-3-3 0,-1-1 0,1 0 0,0 0 0,0-1 0,-4-10 0,6 12 0,0 0 0,-1 0 0,1 1 0,-1-1 0,0 1 0,0-1 0,0 1 0,0 0 0,-1 0 0,0 1 0,-6-6 0,-9 5 0,7 1 0,12 2 0,-1 0 0,1 0 0,-1 1 0,1-1 0,0 0 0,-1 0 0,1 0 0,0 0 0,0 1 0,0-1 0,0 0 0,0 0 0,0 0 0,0 0 0,0 0 0,0 1 0,0-1 0,1-2 0,9-52 0,-9 51 0,0 1 0,0-1 0,0 0 0,1 0 0,0 1 0,0-1 0,0 1 0,0-1 0,0 1 0,1 0 0,3-4 0,-6 7 0,1-1 0,-1 1 0,1 0 0,-1-1 0,0 1 0,1 0 0,-1-1 0,1 1 0,-1 0 0,1 0 0,-1-1 0,1 1 0,-1 0 0,1 0 0,-1 0 0,1 0 0,-1 0 0,1 0 0,-1 0 0,1 0 0,-1 0 0,1 0 0,-1 0 0,1 0 0,-1 0 0,1 0 0,0 0 0,-1 1 0,0-1 0,1 0 0,-1 0 0,1 0 0,0 1 0,0 1 0,1-1 0,-1 1 0,0-1 0,0 1 0,0 0 0,0-1 0,0 1 0,-1 0 0,2 2 0,3 17 0,0 0 0,-2 0 0,0 0 0,-1 1 0,-2 27 0,1-15 0,-1 191 0,-1-559 0,1 324 0,0 7 0,1-1 0,-1 1 0,0-1 0,-1 0 0,1 1 0,-1-1 0,1 0 0,-1 1 0,0-1 0,-2-4 0,3 8 0,-1 0 0,1 0 0,0-1 0,0 1 0,0 0 0,-1 0 0,1 0 0,0 0 0,0-1 0,0 1 0,-1 0 0,1 0 0,0 0 0,0 0 0,-1 0 0,1 0 0,0 0 0,-1-1 0,1 1 0,0 0 0,0 0 0,-1 0 0,1 0 0,0 0 0,-1 0 0,1 0 0,0 1 0,0-1 0,-1 0 0,1 0 0,0 0 0,-1 0 0,1 0 0,0 0 0,0 0 0,-1 1 0,1-1 0,0 0 0,0 0 0,0 0 0,-1 1 0,1-1 0,0 0 0,0 1 0,-6 5 0,2 1 0,-1 0 0,1 0 0,0 1 0,0-1 0,-2 9 0,-1-1 0,-16 43 0,-18 73 0,22-69 0,16-48 0,2-11 0,1 0 0,-1 0 0,0 0 0,0 1 0,0-1 0,0 0 0,-1 0 0,1-1 0,-1 1 0,0 0 0,0 0 0,-4 4 0,6-7 0,0 0 0,0 0 0,0 0 0,-1 0 0,1 0 0,0 0 0,0 0 0,0 0 0,-1 0 0,1 0 0,0 0 0,0 0 0,0 0 0,-1 0 0,1 0 0,0 0 0,0 0 0,0-1 0,-1 1 0,1 0 0,0 0 0,0 0 0,0 0 0,0 0 0,-1 0 0,1-1 0,0 1 0,0 0 0,0 0 0,0 0 0,0 0 0,0-1 0,0 1 0,-1 0 0,1 0 0,0 0 0,0 0 0,0-1 0,0 1 0,0 0 0,0 0 0,0-1 0,0 1 0,0 0 0,0-1 0,-1-8 0,0 0 0,0 0 0,1 0 0,0 0 0,0-1 0,1 1 0,1 0 0,2-12 0,-1 4 0,4-19 0,12-40 0,-14 61 0,1 1 0,0 0 0,0 0 0,2 0 0,11-16 0,-16 25 0,0 1 0,1 0 0,-1 1 0,1-1 0,0 1 0,6-4 0,-10 6 0,1 0 0,0 1 0,0-1 0,0 0 0,0 1 0,0-1 0,0 1 0,1 0 0,-1-1 0,0 1 0,0 0 0,0 0 0,0-1 0,0 1 0,0 0 0,1 0 0,-1 0 0,0 0 0,0 1 0,0-1 0,0 0 0,0 0 0,1 1 0,-1-1 0,0 1 0,0-1 0,0 1 0,0-1 0,0 1 0,0 0 0,0-1 0,-1 1 0,3 1 0,0 2 0,-1 1 0,0-1 0,1 0 0,-1 1 0,-1-1 0,1 1 0,-1-1 0,1 1 0,-1 0 0,-1 0 0,1 0 0,-1 0 0,0 6 0,0 6 0,-1-1 0,-6 29 0,3-28 0,-1 0 0,0 0 0,-14 29 0,17-40 0,-1 0 0,0 0 0,-1 0 0,0-1 0,0 1 0,0-1 0,0 0 0,-1 0 0,0-1 0,0 1 0,0-1 0,-12 7 0,17-11 0,-1 1 0,1-1 0,-1 0 0,1 0 0,-1 1 0,1-1 0,-1 0 0,0 0 0,1 0 0,-1 0 0,1 0 0,-1 1 0,0-1 0,1-1 0,-1 1 0,0 0 0,1 0 0,-1 0 0,1 0 0,-1 0 0,1 0 0,-1-1 0,0 1 0,1 0 0,-1 0 0,1-1 0,-1 1 0,1 0 0,-1-1 0,1 1 0,-1-1 0,1 1 0,-1-2 0,0 0 0,0 0 0,0 0 0,0 0 0,0 0 0,1-1 0,-1 1 0,1 0 0,-1 0 0,1-5 0,0-6 0,0 0 0,4-18 0,-3 20 0,2 0 0,-1 1 0,9-21 0,-10 29 0,-1 0 0,1 0 0,0 0 0,0 0 0,0 0 0,0 0 0,1 0 0,-1 0 0,0 0 0,1 1 0,-1-1 0,1 0 0,0 1 0,-1-1 0,1 1 0,0 0 0,0 0 0,0-1 0,0 1 0,0 0 0,0 1 0,0-1 0,0 0 0,1 1 0,2-1 0,-3 1 0,0 1 0,0-1 0,-1 1 0,1 0 0,-1-1 0,1 1 0,-1 0 0,1 0 0,-1 0 0,1 0 0,-1 1 0,0-1 0,0 0 0,0 0 0,1 1 0,-1-1 0,0 1 0,-1-1 0,1 1 0,0-1 0,0 1 0,-1 0 0,1-1 0,-1 1 0,1 0 0,-1 0 0,0-1 0,1 3 0,0 4 0,0 0 0,-1-1 0,0 1 0,0 0 0,-1 8 0,0-10 0,0-1 0,0 0 0,-1 0 0,1 0 0,-1 0 0,-1 0 0,1 0 0,-1-1 0,1 1 0,-1-1 0,-1 1 0,1-1 0,-1 0 0,1 0 0,-1-1 0,0 1 0,-5 3 0,6-6 0,0 1 0,0-1 0,0 1 0,0-1 0,0 0 0,0 0 0,0-1 0,-1 1 0,1 0 0,0-1 0,0 0 0,-1 0 0,1 0 0,0 0 0,0-1 0,-1 1 0,1-1 0,0 1 0,0-1 0,0-1 0,0 1 0,0 0 0,0-1 0,0 1 0,0-1 0,0 0 0,1 0 0,-1 0 0,-3-3 0,-3-4 0,0-1 0,0 0 0,1 0 0,1-1 0,0 0 0,0 0 0,-5-14 0,-34-91 0,35 83 0,8 26 0,1 0 0,-1 0 0,-1 0 0,1 1 0,-1 0 0,0-1 0,-7-6 0,8 10 0,0 0 0,-1 0 0,1 0 0,-1 0 0,0 1 0,1 0 0,-1-1 0,0 2 0,-1-1 0,1 0 0,0 1 0,0 0 0,-6-2 0,-5 2 0,1 0 0,-1 0 0,0 1 0,1 1 0,-1 1 0,1 0 0,0 1 0,-1 0 0,-16 7 0,8-2 0,1 1 0,0 1 0,1 1 0,-39 28 0,49-32 0,0 1 0,0 1 0,1 0 0,1 0 0,-1 1 0,-13 18 0,23-27 0,-1-1 0,1 1 0,-1-1 0,1 1 0,-1 0 0,1-1 0,-1 1 0,1-1 0,0 1 0,0 0 0,-1-1 0,1 1 0,0 0 0,0-1 0,0 1 0,-1 0 0,1-1 0,0 1 0,0 0 0,0-1 0,0 1 0,0 0 0,0-1 0,1 1 0,-1 0 0,0-1 0,0 1 0,0 0 0,1-1 0,-1 1 0,0 0 0,1-1 0,-1 1 0,0-1 0,1 1 0,-1-1 0,1 1 0,-1-1 0,1 1 0,-1-1 0,1 1 0,0 0 0,1-1 0,1 1 0,-1-1 0,0 1 0,1-1 0,-1 0 0,0 0 0,1 0 0,-1 0 0,0 0 0,1-1 0,-1 1 0,3-1 0,21-8 0,1-1 0,-1-1 0,42-25 0,28-13 0,-93 48 0,-1 0 0,1-1 0,-1 2 0,1-1 0,-1 0 0,1 0 0,-1 1 0,1 0 0,0-1 0,-1 1 0,1 0 0,0 0 0,-1 1 0,1-1 0,0 0 0,4 2 0,-6-1 0,1 0 0,-1 1 0,1-1 0,-1 0 0,0 1 0,1-1 0,-1 1 0,0-1 0,0 1 0,0-1 0,0 1 0,0 0 0,-1 0 0,1-1 0,0 1 0,-1 0 0,1 0 0,-1 0 0,0 0 0,1 0 0,-1 0 0,0 2 0,0 3 0,0 1 0,1-1 0,0 1 0,0-1 0,1 0 0,2 9 0,-3-14 0,0 0 0,-1-1 0,1 1 0,0-1 0,0 1 0,0-1 0,0 1 0,0-1 0,1 0 0,-1 1 0,0-1 0,1 0 0,-1 0 0,0 0 0,1 0 0,0 0 0,-1 0 0,1-1 0,-1 1 0,1 0 0,0-1 0,-1 1 0,1-1 0,0 0 0,0 1 0,-1-1 0,1 0 0,2 0 0,2-1 0,0 0 0,-1 0 0,1 0 0,0-1 0,5-2 0,-6 2 0,-1 1 0,1-1 0,-1 1 0,1 0 0,0 0 0,0 1 0,-1-1 0,6 1 0,-9 0 0,-1 0 0,1 0 0,-1 0 0,0 0 0,1 0 0,-1 1 0,1-1 0,-1 0 0,1 0 0,-1 0 0,0 0 0,1 0 0,-1 1 0,0-1 0,1 0 0,-1 0 0,0 1 0,1-1 0,-1 0 0,0 1 0,1-1 0,-1 0 0,0 1 0,0-1 0,0 0 0,1 1 0,-1-1 0,0 0 0,0 1 0,0-1 0,0 1 0,0-1 0,0 1 0,1-1 0,-1 0 0,0 1 0,-7 19 0,-17 12 0,24-31 0,0-1 0,-1 1 0,1-1 0,0 1 0,0-1 0,-1 0 0,1 1 0,0-1 0,-1 0 0,1 1 0,0-1 0,-1 0 0,1 1 0,-1-1 0,1 0 0,-1 0 0,1 1 0,0-1 0,-1 0 0,1 0 0,-1 0 0,1 0 0,-1 0 0,1 1 0,-1-1 0,1 0 0,-1 0 0,1 0 0,-1 0 0,1-1 0,-1 1 0,1 0 0,-1 0 0,1 0 0,-1 0 0,1 0 0,-1-1 0,1 1 0,0 0 0,-1 0 0,1-1 0,-1 1 0,1 0 0,0-1 0,-1 1 0,1 0 0,0-1 0,-1 1 0,1 0 0,0-1 0,0 1 0,-1-1 0,1 1 0,0-1 0,0 1 0,0-1 0,0 1 0,-1 0 0,1-1 0,0 0 0,-3-35 0,5 17 0,0 0 0,1 0 0,5-20 0,-5 30 0,-1 0 0,2 0 0,-1 0 0,1 1 0,0 0 0,1-1 0,0 1 0,7-8 0,-4 10 0,-6 11 0,-6 18 0,-33 97 0,30-101 0,0-1 0,-2 0 0,0 0 0,-15 21 0,23-38 0,0 0 0,0 1 0,0-1 0,0 0 0,0 0 0,0 0 0,0 0 0,0 0 0,0 0 0,-1-1 0,1 1 0,0 0 0,-1 0 0,-1 0 0,3-1 0,-1 0 0,0 0 0,1 0 0,-1 0 0,1 0 0,-1 0 0,1 0 0,-1 0 0,0-1 0,1 1 0,-1 0 0,1 0 0,-1 0 0,1-1 0,-1 1 0,1 0 0,-1-1 0,1 1 0,0 0 0,-1-1 0,1 1 0,-1-1 0,1 1 0,-1-1 0,-1-3 0,0 0 0,0 0 0,1 1 0,-1-1 0,1-1 0,0 1 0,-1-7 0,-3-56 0,4 46 0,-5-30 0,6 50 0,0-1 0,0 1 0,0 0 0,-1-1 0,1 1 0,0 0 0,-1 0 0,1 0 0,-1-1 0,1 1 0,-1 0 0,0 0 0,1 0 0,-1 0 0,0 0 0,0 0 0,0 0 0,0 0 0,-1-1 0,2 2 0,-1 0 0,0 0 0,1 0 0,-1 0 0,0 1 0,1-1 0,-1 0 0,0 0 0,1 0 0,-1 1 0,0-1 0,1 0 0,-1 0 0,1 1 0,-1-1 0,0 1 0,1-1 0,-1 0 0,1 1 0,-1-1 0,1 1 0,0-1 0,-1 1 0,0 1 0,-5 6 0,1 1 0,0 0 0,-5 13 0,10-22 0,-13 31 0,-10 45 0,6-19 0,7-33 0,6-18 0,1-8 0,5-14 0,4-9 0,1 0 0,1 1 0,16-32 0,-13 41 0,-11 15 0,0 0 0,0 0 0,1 0 0,-1 0 0,0 0 0,0-1 0,1 1 0,-1 0 0,0 0 0,0 0 0,0 0 0,1 0 0,-1 0 0,0 0 0,0 0 0,1 0 0,-1 0 0,0 0 0,0 0 0,1 0 0,-1 0 0,0 0 0,0 0 0,0 1 0,1-1 0,-1 0 0,0 0 0,0 0 0,1 0 0,-1 0 0,0 0 0,0 1 0,0-1 0,0 0 0,1 0 0,0 2 0,-1 0 0,1 0 0,0 0 0,-1 0 0,1 0 0,-1 0 0,0 0 0,1 0 0,-1 0 0,0 0 0,0 0 0,-1 3 0,-1 9 0,-1-1 0,0 0 0,-11 25 0,10-28 0,0 0 0,1 1 0,0-1 0,0 1 0,1 0 0,-1 17 0,3-27 0,0 1 0,0 0 0,1-1 0,-1 1 0,0-1 0,0 1 0,1 0 0,-1-1 0,1 1 0,-1-1 0,3 3 0,-3-3 0,0-1 0,1 0 0,-1 1 0,0-1 0,1 0 0,-1 1 0,0-1 0,1 0 0,-1 1 0,1-1 0,-1 0 0,1 0 0,-1 0 0,1 1 0,-1-1 0,1 0 0,-1 0 0,1 0 0,-1 0 0,1 0 0,-1 0 0,1 0 0,-1 0 0,2 0 0,1-1 0,0-1 0,0 1 0,0 0 0,-1-1 0,1 0 0,0 1 0,-1-1 0,1 0 0,-1 0 0,3-4 0,25-26 0,41-56 0,-12 13 0,-55 70 0,0 0 0,0 1 0,0-1 0,1 1 0,9-6 0,-13 9 0,0 1 0,-1 0 0,1-1 0,0 1 0,0 0 0,0-1 0,0 1 0,0 0 0,-1 0 0,1 0 0,0 0 0,0 0 0,0 0 0,0 0 0,0 0 0,0 0 0,0 0 0,-1 0 0,1 0 0,0 1 0,0-1 0,0 0 0,0 1 0,-1-1 0,1 1 0,0-1 0,0 1 0,-1-1 0,1 1 0,0-1 0,-1 1 0,1 0 0,0-1 0,-1 1 0,1 0 0,-1 0 0,0-1 0,1 1 0,-1 0 0,1 0 0,-1 0 0,0 0 0,0-1 0,1 1 0,-1 0 0,0 1 0,2 5 0,-1 1 0,1-1 0,-1 0 0,0 11 0,-1-12 0,0 0 0,1 0 0,-1 0 0,1-1 0,1 1 0,3 10 0,-5-16 0,0 0 0,0 0 0,0 0 0,0 1 0,0-1 0,0 0 0,0 0 0,0 0 0,0 0 0,1 0 0,-1 0 0,0 0 0,0 0 0,0 0 0,0 1 0,0-1 0,0 0 0,1 0 0,-1 0 0,0 0 0,0 0 0,0 0 0,0 0 0,0 0 0,1 0 0,-1 0 0,0 0 0,0 0 0,0 0 0,0 0 0,0 0 0,1 0 0,-1 0 0,0 0 0,0 0 0,0-1 0,0 1 0,0 0 0,0 0 0,1 0 0,-1 0 0,0 0 0,0 0 0,0 0 0,0 0 0,0 0 0,0-1 0,0 1 0,0 0 0,0 0 0,0 0 0,1 0 0,-1 0 0,0 0 0,0-1 0,0 1 0,0 0 0,0 0 0,0 0 0,0 0 0,0 0 0,0-1 0,0 1 0,0 0 0,0 0 0,0 0 0,0 0 0,0 0 0,-1-1 0,8-15 0,-1-1 0,-1-1 0,3-23 0,-7 39 0,-1 1 0,0 0 0,1-1 0,-1 1 0,0-1 0,0 1 0,0-1 0,0 1 0,-1-1 0,1 1 0,-1-2 0,1 2 0,0 1 0,0 0 0,0 0 0,-1-1 0,1 1 0,0 0 0,0 0 0,0-1 0,-1 1 0,1 0 0,0 0 0,0 0 0,-1 0 0,1-1 0,0 1 0,-1 0 0,1 0 0,0 0 0,0 0 0,-1 0 0,1 0 0,0 0 0,-1 0 0,1 0 0,0 0 0,-1 0 0,1 0 0,0 0 0,0 0 0,-1 0 0,1 0 0,-1 0 0,-3 2 0,0 0 0,0 1 0,0-1 0,0 1 0,-5 4 0,4-3 0,-21 13 0,-1 0 0,-37 15 0,36-18 0,14-5 0,19-7 0,23-8 0,25-11 0,-34 10 0,0 1 0,1 1 0,20-3 0,-39 8 0,1 0 0,-1-1 0,1 1 0,-1 0 0,0 0 0,1 0 0,-1 1 0,1-1 0,-1 0 0,1 0 0,-1 1 0,0-1 0,1 1 0,-1-1 0,0 1 0,0 0 0,1-1 0,-1 1 0,0 0 0,0 0 0,0 0 0,0 0 0,2 2 0,-2-2 0,-1 0 0,0 1 0,1-1 0,-1 1 0,0-1 0,1 0 0,-1 1 0,0-1 0,0 1 0,0-1 0,0 0 0,-1 1 0,1-1 0,0 1 0,-1-1 0,1 0 0,0 1 0,-1-1 0,0 0 0,1 0 0,-1 1 0,0-1 0,0 0 0,1 0 0,-3 2 0,-3 4 0,0 0 0,0-1 0,-1 0 0,0 0 0,0 0 0,-10 5 0,-53 27 0,35-20 0,-175 78 0,118-56 0,80-36 0,21-14 0,21-11 0,62-31 0,-8 5 0,-55 30 0,39-27 0,-60 39 0,0-2 0,0 1 0,-1-1 0,0 0 0,10-13 0,-16 19 0,-1 0 0,1 0 0,0 0 0,0 0 0,-1 0 0,1 0 0,0-1 0,-1 1 0,0 0 0,1 0 0,-1 0 0,1-1 0,-1 1 0,0 0 0,0 0 0,0-1 0,0 1 0,0 0 0,0-1 0,0 0 0,-1 1 0,1 0 0,-1 0 0,1 1 0,-1-1 0,0 0 0,1 1 0,-1-1 0,0 1 0,0-1 0,1 1 0,-1-1 0,0 1 0,0 0 0,1-1 0,-1 1 0,0 0 0,0 0 0,0-1 0,0 1 0,0 0 0,-1 0 0,-6 0 0,0 0 0,0 1 0,0-1 0,-15 5 0,-25 10 0,33-10 0,0-1 0,-23 5 0,24-11 0,14 2 0,0 0 0,0 0 0,0 0 0,0 0 0,0-1 0,-1 1 0,1 0 0,0 0 0,0 0 0,0-1 0,0 1 0,0 0 0,0 0 0,0-1 0,0 1 0,0 0 0,0 0 0,0 0 0,0-1 0,0 1 0,0 0 0,0 0 0,0 0 0,0-1 0,0 1 0,1 0 0,-1 0 0,0 0 0,0-1 0,0 1 0,0 0 0,0 0 0,1-1 0,19-19 0,-11 12 0,-8 7 0,0 0 0,0 0 0,0 0 0,0 0 0,0 0 0,-1 0 0,1-1 0,0 1 0,-1 0 0,1 0 0,-1-1 0,1 1 0,-1-1 0,0 1 0,0 0 0,1-2 0,-1 2 0,-1 0 0,1 1 0,0-1 0,0 0 0,0 0 0,-1 1 0,1-1 0,-1 0 0,1 1 0,0-1 0,-1 0 0,1 1 0,-1-1 0,1 1 0,-1-1 0,0 1 0,1-1 0,-1 1 0,1-1 0,-1 1 0,-1-1 0,-2-1 0,-1 1 0,0 0 0,1-1 0,-1 1 0,0 1 0,0-1 0,0 1 0,-5 0 0,-22 2 0,0 1 0,0 1 0,-39 11 0,-92 36 0,136-42 0,-29 16 0,47-20 0,12-3 0,15-5 0,36-14 0,0-3 0,-2-2 0,65-38 0,-69 35 0,-2-3 0,0-2 0,-3-1 0,0-3 0,43-44 0,-79 71 0,0 0 0,-1-1 0,0 0 0,5-9 0,-10 15 0,0 1 0,-1-1 0,1 1 0,0-1 0,-1 1 0,1-1 0,-1 0 0,0 1 0,0-1 0,1 0 0,-1 0 0,0 1 0,-1-3 0,1 3 0,0 0 0,-1 0 0,1 0 0,0 0 0,-1 0 0,0 1 0,1-1 0,-1 0 0,1 0 0,-1 0 0,0 1 0,0-1 0,1 0 0,-1 1 0,0-1 0,0 1 0,0-1 0,1 1 0,-1-1 0,0 1 0,0 0 0,0-1 0,0 1 0,-2 0 0,0-1 0,1 1 0,-1-1 0,0 1 0,0 0 0,0 0 0,1 0 0,-1 1 0,0-1 0,0 1 0,1-1 0,-1 1 0,0 0 0,-2 2 0,-36 20 0,25-13 0,12-8 0,-157 105 0,144-95 0,1 2 0,0 0 0,1 0 0,1 2 0,1 0 0,0 0 0,-13 22 0,25-36 0,0 0 0,0 0 0,0 0 0,0 0 0,0 0 0,0 1 0,0-1 0,1 0 0,0 0 0,-1 0 0,1 0 0,0 1 0,0-1 0,0 0 0,0 0 0,0 1 0,1-1 0,-1 0 0,1 0 0,-1 0 0,2 3 0,-1-3 0,1 0 0,0 0 0,-1 0 0,1 0 0,0 0 0,0-1 0,0 1 0,0-1 0,0 1 0,0-1 0,0 0 0,1 0 0,-1 0 0,0 0 0,1 0 0,-1 0 0,0-1 0,1 1 0,2-1 0,6 1 0,0-1 0,0 0 0,0 0 0,1-1 0,-1-1 0,-1 0 0,1-1 0,0 0 0,0 0 0,-1-1 0,0 0 0,0-1 0,0 0 0,0-1 0,16-13 0,-6 4 0,-1-1 0,-1-1 0,0-1 0,-1 0 0,-1-2 0,14-22 0,-17 22 0,15-31 0,-24 44 0,-1-1 0,0 1 0,-1-1 0,0 1 0,0-1 0,-1 0 0,0 1 0,0-11 0,-1 16 0,0 0 0,-1 0 0,1-1 0,-1 1 0,1 0 0,-1 0 0,0 0 0,0 0 0,1 0 0,-2 0 0,1 0 0,0 0 0,0 0 0,-1 1 0,1-1 0,-1 0 0,1 1 0,-1-1 0,0 1 0,1-1 0,-1 1 0,0 0 0,0 0 0,0 0 0,0 0 0,0 0 0,0 0 0,-1 1 0,1-1 0,0 1 0,0-1 0,-5 1 0,-6-1 0,0 0 0,0 1 0,0 0 0,-17 3 0,-4 3 0,1 1 0,-1 1 0,1 2 0,-54 25 0,41-14 0,1 3 0,-66 46 0,94-57 0,-25 22 0,37-30 0,1 0 0,-1 0 0,1 0 0,0 0 0,1 1 0,-1-1 0,1 1 0,-5 12 0,8-16 0,-1-1 0,0 0 0,1 1 0,0-1 0,-1 0 0,1 1 0,0-1 0,0 1 0,0-1 0,0 0 0,0 1 0,0-1 0,0 1 0,0-1 0,1 0 0,-1 1 0,1-1 0,-1 1 0,1-1 0,-1 0 0,1 0 0,0 1 0,1 1 0,0-2 0,-1 1 0,1-1 0,0 0 0,0 0 0,0 0 0,-1 0 0,1-1 0,0 1 0,0 0 0,0-1 0,0 0 0,1 1 0,-1-1 0,3 0 0,5 0 0,1 0 0,-1-2 0,1 1 0,-1-1 0,15-5 0,10-5 0,-1-2 0,-1-1 0,0-1 0,31-22 0,-40 22 0,-1-1 0,-1 0 0,-1-2 0,0 0 0,32-40 0,-51 55 0,1 0 0,-1 1 0,1-1 0,-1 0 0,0 0 0,0 0 0,2-9 0,-4 12 0,0 0 0,0-1 0,1 1 0,-1 0 0,0 0 0,-1-1 0,1 1 0,0 0 0,0 0 0,0 0 0,-1-1 0,1 1 0,-1 0 0,1 0 0,-1 0 0,1 0 0,-1 0 0,1 0 0,-1 0 0,0 0 0,0 0 0,0 0 0,0 0 0,1 0 0,-1 1 0,0-1 0,0 0 0,0 1 0,-1-1 0,1 0 0,0 1 0,0-1 0,-2 1 0,-7-4 0,0 2 0,0-1 0,0 2 0,-1-1 0,1 1 0,-1 1 0,1 0 0,-14 1 0,-3 3 0,-1 0 0,-27 8 0,17 0 0,1 2 0,0 1 0,1 2 0,1 1 0,0 2 0,2 2 0,-40 31 0,68-49 0,1-1 0,0 0 0,0 0 0,0 0 0,1 1 0,-1-1 0,1 1 0,0 0 0,0 0 0,0 0 0,0 0 0,-3 9 0,6-13 0,0 1 0,0 0 0,0-1 0,0 1 0,0 0 0,0-1 0,0 1 0,0 0 0,0-1 0,0 1 0,0-1 0,1 1 0,-1 0 0,0-1 0,1 1 0,-1-1 0,0 1 0,1 0 0,-1-1 0,0 1 0,1-1 0,-1 1 0,1-1 0,-1 0 0,1 1 0,-1-1 0,1 1 0,-1-1 0,1 0 0,0 0 0,0 1 0,21 4 0,-11-4 0,0-2 0,0 1 0,-1-2 0,1 1 0,0-1 0,-1-1 0,1 0 0,-1 0 0,12-7 0,-5 3 0,-1-1 0,-1-1 0,0-1 0,26-21 0,-8-4 0,-31 33 0,0-1 0,0 0 0,0 0 0,-1 0 0,1 0 0,-1 0 0,0 0 0,0 0 0,0-1 0,0 1 0,0-6 0,-1 8 0,0 0 0,0 0 0,0 0 0,0 0 0,0 0 0,0 0 0,-1 1 0,1-1 0,0 0 0,0 0 0,-1 0 0,1 0 0,-1 0 0,1 1 0,0-1 0,-1 0 0,0 0 0,1 1 0,-1-1 0,1 0 0,-1 1 0,0-1 0,1 1 0,-1-1 0,0 1 0,0-1 0,0 1 0,1-1 0,-1 1 0,0 0 0,0-1 0,0 1 0,0 0 0,0 0 0,1 0 0,-1 0 0,0-1 0,0 1 0,0 1 0,-1-1 0,-4 0 0,0 1 0,0 0 0,0 0 0,1 1 0,-8 2 0,-21 8 0,1 3 0,-47 25 0,65-31 0,1 1 0,0 0 0,0 0 0,0 2 0,2-1 0,-1 2 0,-14 19 0,21-23 0,1 0 0,-1 1 0,2 0 0,-1 0 0,1 1 0,-3 12 0,6-19 0,0 1 0,1-1 0,-1 1 0,1-1 0,0 1 0,0-1 0,1 1 0,0 4 0,-1-6 0,1-1 0,0 0 0,0 0 0,-1 0 0,1 0 0,0 0 0,0 0 0,1-1 0,-1 1 0,0 0 0,1 0 0,-1-1 0,1 1 0,-1-1 0,1 1 0,0-1 0,2 2 0,3 0 0,-1 0 0,1-1 0,-1 1 0,1-1 0,0-1 0,0 1 0,0-1 0,10 0 0,59-2 0,-60 0 0,46-3 0,0-3 0,0-2 0,-1-3 0,89-30 0,-142 40 0,0-1 0,0 0 0,-1 0 0,0-1 0,0 0 0,0 0 0,0-1 0,6-5 0,-13 10 0,0 0 0,0 0 0,0 0 0,0 0 0,0 0 0,-1 0 0,1 0 0,0 0 0,0 0 0,0 0 0,0 0 0,0 0 0,-1 0 0,1 0 0,0 0 0,0 0 0,0 0 0,0 0 0,-1 0 0,1 0 0,0 0 0,0 0 0,0 0 0,0 0 0,0 0 0,-1 0 0,1 0 0,0 0 0,0 0 0,0 0 0,0 0 0,0-1 0,0 1 0,0 0 0,-1 0 0,1 0 0,0 0 0,0 0 0,0 0 0,0-1 0,0 1 0,0 0 0,0 0 0,0 0 0,0 0 0,0 0 0,0-1 0,0 1 0,0 0 0,0 0 0,0 0 0,0 0 0,0-1 0,0 1 0,0 0 0,0 0 0,0 0 0,0 0 0,0 0 0,0-1 0,0 1 0,0 0 0,0 0 0,0 0 0,1 0 0,-11 1 0,0 1 0,1 1 0,0 0 0,-1 0 0,-13 8 0,6-3 0,-65 30 0,2 4 0,1 4 0,3 2 0,-111 94 0,153-114 0,28-26 0,8-7 0,12-13 0,24-21 0,-22 26 0,-2-2 0,0 0 0,0-1 0,-1 0 0,-1-1 0,14-26 0,-26 42 0,1 0 0,-1 0 0,1 0 0,-1 0 0,0 0 0,1-1 0,-1 1 0,0 0 0,0 0 0,0 0 0,1 0 0,-1 0 0,0 0 0,-1 0 0,1 0 0,0-2 0,0 3 0,-1 0 0,1-1 0,0 1 0,0 0 0,-1 0 0,1-1 0,0 1 0,-1 0 0,1 0 0,-1 0 0,1 0 0,0-1 0,-1 1 0,1 0 0,0 0 0,-1 0 0,1 0 0,-1 0 0,1 0 0,0 0 0,-1 0 0,1 0 0,-1 0 0,1 0 0,0 0 0,-1 0 0,1 0 0,-1 1 0,-34 15 0,31-14 0,-4 3 0,0 0 0,-1-1 0,1 0 0,-1-1 0,0 0 0,-10 2 0,16-5 0,1 1 0,-1-1 0,0 0 0,0 0 0,1 0 0,-1 0 0,0-1 0,1 1 0,-1-1 0,0 1 0,1-1 0,-1 0 0,0 0 0,1 0 0,0-1 0,-1 1 0,1-1 0,0 1 0,-1-1 0,1 0 0,0 1 0,0-1 0,0 0 0,1-1 0,-3-2 0,-6-12 0,0 3 0,6 17 0,-1 13 0,-5 37 0,19-68 0,3-14 0,-4 5 0,0 1 0,0 1 0,14-27 0,-22 48 0,1 0 0,0 0 0,-1 0 0,1 0 0,0 0 0,-1 0 0,1 0 0,0 0 0,0 0 0,0 0 0,0 0 0,0 0 0,0 1 0,0-1 0,0 0 0,2 0 0,-3 1 0,1 0 0,-1 0 0,1 0 0,-1 0 0,1 0 0,-1 0 0,1 1 0,-1-1 0,1 0 0,-1 0 0,1 0 0,-1 1 0,1-1 0,-1 0 0,0 1 0,1-1 0,-1 0 0,1 1 0,-1-1 0,0 0 0,1 1 0,-1-1 0,0 1 0,0-1 0,1 1 0,-1 0 0,3 5 0,-1 0 0,0 0 0,0 1 0,1 10 0,-2-11 0,0 0 0,1-1 0,0 1 0,0 0 0,0-1 0,0 0 0,1 0 0,0 1 0,0-2 0,7 10 0,-9-13 0,1 1 0,0-1 0,-1 1 0,1-1 0,0 0 0,0 0 0,0 0 0,0 0 0,0 0 0,0 0 0,0 0 0,0-1 0,1 1 0,-1-1 0,0 1 0,0-1 0,0 0 0,1 0 0,-1 0 0,0 0 0,0-1 0,1 1 0,-1 0 0,0-1 0,0 0 0,0 1 0,0-1 0,0 0 0,0 0 0,0 0 0,0 0 0,3-3 0,2-2 0,0 1 0,-1-1 0,0-1 0,11-13 0,19-20 0,-33 38 0,-1 0 0,0 1 0,0-1 0,1 0 0,-1 1 0,1 0 0,-1 0 0,1-1 0,-1 2 0,1-1 0,0 0 0,-1 0 0,1 1 0,0-1 0,3 1 0,-4 0 0,-1 1 0,1-1 0,-1 1 0,1-1 0,-1 1 0,0-1 0,1 1 0,-1 0 0,0 0 0,1 0 0,-1 0 0,0 0 0,0 0 0,0 0 0,0 0 0,0 0 0,0 0 0,0 0 0,0 1 0,-1-1 0,1 0 0,0 1 0,-1-1 0,1 1 0,0 1 0,10 45 0,-9-32 0,3 13 0,-4-20 0,1 0 0,-1 0 0,1-1 0,1 1 0,6 13 0,-9-21 0,0-1 0,0 1 0,0-1 0,0 1 0,0-1 0,1 1 0,-1-1 0,0 1 0,0-1 0,1 1 0,-1-1 0,0 0 0,1 1 0,-1-1 0,1 1 0,-1-1 0,0 0 0,1 1 0,-1-1 0,1 0 0,-1 0 0,1 1 0,-1-1 0,1 0 0,-1 0 0,1 0 0,-1 0 0,1 1 0,-1-1 0,1 0 0,0 0 0,-1 0 0,1 0 0,-1 0 0,1-1 0,-1 1 0,1 0 0,-1 0 0,1 0 0,-1 0 0,1 0 0,-1-1 0,1 1 0,-1 0 0,1 0 0,-1-1 0,1 1 0,-1 0 0,0-1 0,1 1 0,-1-1 0,0 1 0,1 0 0,-1-1 0,0 1 0,1-1 0,-1 1 0,0-1 0,1 0 0,13-32 0,8-39 0,44-134 0,-49 171 0,-17 34 0,0 1 0,1-1 0,-1 1 0,0-1 0,0 1 0,0-1 0,0 1 0,1-1 0,-1 1 0,0 0 0,1-1 0,-1 1 0,0-1 0,1 1 0,-1 0 0,0-1 0,1 1 0,-1 0 0,1 0 0,-1-1 0,1 1 0,-1 0 0,0 0 0,1 0 0,-1-1 0,1 1 0,-1 0 0,1 0 0,-1 0 0,1 0 0,-1 0 0,1 0 0,-1 0 0,2 0 0,-1 1 0,-1 0 0,1 0 0,0 1 0,0-1 0,-1 0 0,1 0 0,-1 0 0,1 0 0,-1 1 0,0-1 0,1 0 0,-1 2 0,5 30 0,-2-1 0,-1 0 0,-4 53 0,1 19 0,1-99 0,0 1 0,1-1 0,-1 0 0,1 0 0,0 1 0,1-1 0,-1 0 0,1 0 0,4 8 0,-6-13 0,0 1 0,0-1 0,0 0 0,1 1 0,-1-1 0,0 0 0,0 0 0,0 1 0,1-1 0,-1 0 0,0 0 0,0 1 0,1-1 0,-1 0 0,0 0 0,1 0 0,-1 1 0,0-1 0,1 0 0,-1 0 0,0 0 0,1 0 0,-1 0 0,0 0 0,1 0 0,-1 0 0,0 0 0,1 0 0,-1 0 0,0 0 0,1 0 0,-1 0 0,0 0 0,1 0 0,-1 0 0,0 0 0,1 0 0,-1 0 0,0-1 0,1 1 0,-1 0 0,0 0 0,0 0 0,1-1 0,-1 1 0,0 0 0,10-18 0,7-32 0,13-59 0,-21 73 0,-8 30 0,1 0 0,-1 0 0,0-1 0,-1 1 0,0 0 0,0-11 0,0 15 0,-1 0 0,1 0 0,-1 0 0,1 0 0,-1 0 0,0 0 0,0 0 0,1 0 0,-1 0 0,-1 0 0,1 1 0,0-1 0,0 0 0,-1 1 0,1-1 0,-1 0 0,1 1 0,-1 0 0,0-1 0,0 1 0,1 0 0,-5-2 0,1 2 0,1-1 0,-1 1 0,0 0 0,0 1 0,0-1 0,-1 1 0,1 0 0,0 0 0,0 0 0,0 1 0,0 0 0,-5 1 0,-11 4 0,-29 11 0,44-14 0,-18 7 0,19-5 0,7-2 0,11-3 0,-5-2 0,-2 1 0,1-1 0,0-1 0,0 1 0,-1-1 0,1-1 0,-1 1 0,0-1 0,0 0 0,0 0 0,8-9 0,-13 13 0,0-1 0,0 0 0,-1 1 0,1-1 0,0 0 0,-1 0 0,1 1 0,0-1 0,-1 0 0,1 0 0,-1 0 0,1 0 0,-1 0 0,1 0 0,-1 0 0,0 0 0,0 0 0,1 0 0,-1 0 0,0 0 0,0 0 0,0 0 0,0 0 0,0 0 0,0 0 0,0 0 0,0 0 0,-1 0 0,1 0 0,0 0 0,-1 0 0,1 0 0,-1 0 0,1 0 0,-1 0 0,1 1 0,-1-1 0,1 0 0,-1 0 0,0 0 0,0 1 0,1-1 0,-1 0 0,-2 0 0,-3-3 0,-1 0 0,0 1 0,-1 0 0,1 0 0,-9-2 0,9 3 0,-70-19 0,-90-12 0,163 32 0,0 1 0,-1-1 0,1 0 0,-1 0 0,1 0 0,0-1 0,-1 1 0,1-1 0,-4-2 0,8 4 0,0 0 0,0 0 0,0 0 0,0 0 0,0 0 0,-1-1 0,1 1 0,0 0 0,0 0 0,0 0 0,0 0 0,0 0 0,0 0 0,0 0 0,0 0 0,0 0 0,0-1 0,0 1 0,0 0 0,0 0 0,0 0 0,-1 0 0,1 0 0,0 0 0,0-1 0,0 1 0,0 0 0,0 0 0,0 0 0,0 0 0,1 0 0,-1 0 0,0-1 0,0 1 0,0 0 0,0 0 0,0 0 0,0 0 0,0 0 0,0 0 0,0 0 0,0-1 0,0 1 0,0 0 0,0 0 0,0 0 0,1 0 0,-1 0 0,0 0 0,0 0 0,0 0 0,0 0 0,0 0 0,0 0 0,12-4 0,12 0 0,34 0 0,8 1 0,0-3 0,81-19 0,-130 18 0,-17 6 0,0 1 0,0 0 0,0 0 0,0 0 0,0-1 0,0 1 0,0 0 0,0 0 0,0 0 0,0-1 0,0 1 0,0 0 0,0 0 0,0 0 0,0 0 0,0-1 0,-1 1 0,1 0 0,0 0 0,0 0 0,0 0 0,0 0 0,0-1 0,0 1 0,-1 0 0,1 0 0,0 0 0,0 0 0,0 0 0,0 0 0,0 0 0,-1 0 0,1-1 0,0 1 0,0 0 0,0 0 0,-1 0 0,1 0 0,0 0 0,0 0 0,0 0 0,-1 0 0,-31-5 0,-114 3 0,89 2 0,81 0 0,-7 0 0,0 0 0,1 1 0,-1 1 0,0 0 0,0 1 0,17 6 0,-31-8 0,-1 0 0,0 0 0,1 1 0,-1-1 0,0 0 0,0 1 0,0-1 0,3 4 0,-4-5 0,0 1 0,-1 0 0,0-1 0,1 1 0,-1 0 0,1-1 0,-1 1 0,0 0 0,1 0 0,-1-1 0,0 1 0,0 0 0,1 0 0,-1 0 0,0-1 0,0 1 0,0 0 0,0 0 0,0 1 0,-1 0 0,-1 1 0,1 0 0,0-1 0,-1 1 0,1-1 0,-1 0 0,0 1 0,1-1 0,-1 0 0,0 0 0,-1 0 0,1 0 0,-4 2 0,-7 5 0,7-4 0,0-1 0,0 1 0,1 0 0,-1 0 0,1 0 0,-6 8 0,11-12 0,-1 0 0,1-1 0,0 1 0,-1 0 0,1 0 0,0-1 0,0 1 0,0 0 0,-1 0 0,1 0 0,0 0 0,0-1 0,0 1 0,0 0 0,0 0 0,1 0 0,-1 0 0,0-1 0,0 1 0,0 0 0,1 0 0,-1 0 0,0-1 0,1 1 0,-1 0 0,1-1 0,-1 1 0,1 0 0,-1-1 0,1 1 0,-1 0 0,1-1 0,0 1 0,-1-1 0,1 1 0,1 0 0,29 13 0,-27-13 0,12 4 0,-9-3 0,1 1 0,0-1 0,-1 1 0,11 6 0,-17-8 0,0 0 0,0-1 0,1 1 0,-1 0 0,0 0 0,0 0 0,0 0 0,0 0 0,0 0 0,-1 0 0,1 0 0,0 1 0,0-1 0,-1 0 0,1 0 0,-1 1 0,1-1 0,-1 0 0,1 1 0,-1-1 0,0 0 0,0 1 0,0-1 0,0 1 0,0-1 0,0 0 0,0 1 0,0-1 0,0 0 0,-1 1 0,0 1 0,-2 4 0,0 0 0,-1 0 0,0 0 0,-1-1 0,0 0 0,0 0 0,0 0 0,0 0 0,-1-1 0,0 0 0,0 0 0,-12 7 0,-11 5 0,-48 22 0,64-33 0,-22 9 0,20-10 0,1 2 0,0-1 0,0 2 0,-14 10 0,28-18 0,-1 0 0,1 0 0,0 0 0,0 0 0,-1 0 0,1 1 0,0-1 0,0 0 0,0 0 0,-1 0 0,1 0 0,0 1 0,0-1 0,0 0 0,0 0 0,-1 0 0,1 1 0,0-1 0,0 0 0,0 0 0,0 0 0,0 1 0,0-1 0,0 0 0,0 0 0,0 1 0,0-1 0,0 0 0,0 0 0,0 1 0,0-1 0,0 0 0,0 0 0,0 1 0,0-1 0,0 0 0,0 0 0,0 1 0,0-1 0,0 0 0,13 5 0,20-2 0,-31-3 0,279-3 0,-271 3 0,0 1 0,0 0 0,-1 0 0,16 5 0,-23-6 0,-1 1 0,1-1 0,-1 1 0,1-1 0,-1 1 0,1-1 0,-1 1 0,1 0 0,-1 0 0,0 0 0,1 0 0,-1 0 0,0 0 0,0 0 0,0 0 0,0 1 0,0-1 0,0 0 0,0 1 0,0-1 0,0 1 0,-1-1 0,1 1 0,-1-1 0,1 1 0,-1-1 0,1 1 0,-1-1 0,0 1 0,0 0 0,0-1 0,0 1 0,0 0 0,0-1 0,0 3 0,-2 1 0,0 0 0,0 0 0,0-1 0,-1 1 0,1 0 0,-7 7 0,6-8 0,0 0 0,0 0 0,1 1 0,-1-1 0,-2 9 0,5-12 0,0-1 0,0 0 0,-1 0 0,1 0 0,0 1 0,0-1 0,0 0 0,0 0 0,0 1 0,0-1 0,0 0 0,0 0 0,0 0 0,0 1 0,0-1 0,0 0 0,0 0 0,0 1 0,0-1 0,0 0 0,0 0 0,0 1 0,0-1 0,0 0 0,0 0 0,0 1 0,0-1 0,0 0 0,0 0 0,1 0 0,-1 1 0,0-1 0,0 0 0,0 0 0,0 0 0,1 0 0,-1 1 0,0-1 0,0 0 0,0 0 0,1 0 0,-1 0 0,0 0 0,0 0 0,0 0 0,1 1 0,-1-1 0,0 0 0,0 0 0,1 0 0,-1 0 0,0 0 0,1 0 0,15-6 0,105-68 0,-29 16 0,-65 42 0,-13 7 0,1 0 0,1 1 0,-1 0 0,2 2 0,30-10 0,-46 16 0,1 0 0,0-1 0,0 1 0,0 0 0,-1 0 0,1 0 0,0 0 0,0 1 0,0-1 0,-1 0 0,1 1 0,0-1 0,0 1 0,-1 0 0,1-1 0,0 1 0,-1 0 0,1 0 0,-1 0 0,1 0 0,-1 0 0,1 1 0,-1-1 0,0 0 0,0 1 0,0-1 0,0 0 0,0 1 0,0 0 0,0-1 0,0 1 0,0-1 0,-1 1 0,1 0 0,-1 0 0,1-1 0,-1 1 0,0 0 0,1 0 0,-1 2 0,-6-48 0,1-62 0,4 329 0,2-145 0,11-152 0,3-12 0,13-108 0,-27 186 0,-1 1 0,0-1 0,0 0 0,0 0 0,-3-9 0,3 15 0,-1-1 0,0 0 0,0 1 0,0 0 0,0-1 0,-1 1 0,1 0 0,-1-1 0,1 1 0,-1 0 0,0 0 0,0 0 0,1 0 0,-1 1 0,-1-1 0,1 0 0,0 1 0,0 0 0,-3-2 0,-7-2 0,0 1 0,0 0 0,0 1 0,-1 1 0,1-1 0,-1 2 0,1 0 0,-25 1 0,-6 3 0,-54 10 0,44-4 0,-1 2 0,2 3 0,-62 23 0,89-22 0,24-14 0,1-1 0,0 0 0,-1 0 0,1 0 0,0 1 0,-1-1 0,1 0 0,0 1 0,0-1 0,-1 0 0,1 0 0,0 1 0,0-1 0,0 0 0,-1 1 0,1-1 0,0 1 0,0-1 0,0 0 0,0 1 0,0-1 0,0 0 0,0 1 0,0-1 0,0 1 0,0-1 0,0 0 0,0 1 0,0-1 0,0 1 0,0-1 0,0 0 0,0 1 0,0-1 0,0 0 0,1 1 0,-1-1 0,0 0 0,0 1 0,0-1 0,1 0 0,-1 1 0,0-1 0,0 0 0,1 0 0,-1 1 0,0-1 0,1 0 0,-1 0 0,0 1 0,1-1 0,-1 0 0,0 0 0,1 0 0,-1 0 0,1 0 0,-1 0 0,0 0 0,1 1 0,-1-1 0,1 0 0,-1 0 0,1-1 0,21 5 0,0-1 0,0-1 0,0-1 0,0-1 0,27-4 0,-40 4 0,8-1 0,-1-1 0,1-1 0,-1 0 0,0-1 0,0-1 0,0 0 0,0-1 0,21-12 0,-26 12 0,-1-1 0,0 0 0,0-1 0,-1 0 0,0 0 0,0-1 0,-1-1 0,0 1 0,-1-1 0,0 0 0,-1-1 0,7-12 0,-6 7 0,-1 1 0,8-26 0,-13 36 0,1 1 0,-2-1 0,1 0 0,0 0 0,-1 1 0,0-1 0,0 0 0,0 0 0,-1 0 0,1 1 0,-1-1 0,0 0 0,-4-8 0,4 11 0,-1 0 0,0 0 0,0 0 0,0 0 0,0 0 0,0 0 0,0 0 0,0 1 0,-1-1 0,1 1 0,-1 0 0,1 0 0,-1 0 0,1 0 0,-1 0 0,0 0 0,0 1 0,1-1 0,-1 1 0,0 0 0,-4 0 0,5-1 0,-23-1 0,0 1 0,0 1 0,0 1 0,1 2 0,-1 0 0,-32 9 0,-2 4 0,-82 35 0,86-28 0,1 3 0,-98 64 0,146-85 0,0-1 0,0 1 0,0 1 0,1-1 0,0 1 0,0 0 0,0 0 0,1 0 0,0 1 0,0-1 0,-4 12 0,7-15 0,0-1 0,0 1 0,0 0 0,1-1 0,-1 1 0,1 0 0,0 0 0,0 0 0,0 0 0,0-1 0,0 1 0,1 0 0,-1 0 0,1-1 0,0 1 0,0 0 0,0-1 0,0 1 0,0 0 0,0-1 0,1 0 0,-1 1 0,1-1 0,0 0 0,0 0 0,0 0 0,0 0 0,0 0 0,0 0 0,0 0 0,1-1 0,-1 1 0,5 1 0,1 1 0,1 0 0,-1-1 0,1-1 0,-1 0 0,1 0 0,0 0 0,12 0 0,67-1 0,-62-2 0,0 0 0,-5 2 0,1-2 0,0 0 0,0-2 0,32-7 0,-48 9 0,-1-1 0,0 0 0,0 0 0,0-1 0,0 1 0,0-1 0,-1 0 0,1 0 0,-1 0 0,0-1 0,0 0 0,0 0 0,0 0 0,-1 0 0,1 0 0,-1-1 0,0 0 0,-1 1 0,1-1 0,-1 0 0,0 0 0,0-1 0,1-5 0,-2 9 0,-1 0 0,0 0 0,1 0 0,-1 0 0,0 0 0,0 0 0,0 0 0,0 0 0,-1 0 0,1 0 0,0 0 0,-1 0 0,0 0 0,1 0 0,-1 0 0,0 0 0,0 0 0,0 0 0,0 0 0,0 1 0,-1-1 0,1 1 0,0-1 0,-1 1 0,1-1 0,-1 1 0,0 0 0,1-1 0,-1 1 0,0 0 0,0 0 0,0 1 0,0-1 0,0 0 0,0 0 0,-2 0 0,-9-2 0,0 0 0,0 1 0,0 0 0,-18 0 0,31 2 0,-21-1 0,-1 2 0,0 0 0,1 1 0,-35 9 0,42-8 0,0 1 0,0 1 0,1 0 0,0 1 0,0 1 0,1 0 0,-1 0 0,-10 10 0,19-13 0,0 0 0,0 0 0,0 0 0,1 1 0,0-1 0,0 1 0,0 0 0,0 0 0,1 0 0,0 0 0,0 1 0,0-1 0,-1 6 0,3-9 0,-1 1 0,1 0 0,-1-1 0,1 1 0,0-1 0,0 1 0,0 0 0,0-1 0,1 1 0,-1-1 0,1 1 0,-1-1 0,1 1 0,0-1 0,0 1 0,0-1 0,0 0 0,1 1 0,-1-1 0,0 0 0,1 0 0,0 0 0,-1 0 0,1 0 0,0 0 0,0-1 0,0 1 0,0-1 0,3 2 0,-1-1 0,0 0 0,1 0 0,-1-1 0,1 1 0,-1-1 0,1 0 0,0 0 0,-1-1 0,1 1 0,0-1 0,-1 0 0,1 0 0,0-1 0,-1 1 0,1-1 0,0 0 0,-1-1 0,1 1 0,-1-1 0,1 0 0,-1 0 0,0 0 0,0 0 0,0-1 0,0 0 0,0 1 0,-1-2 0,6-4 0,-4 3 0,-1-1 0,1 1 0,-1-1 0,0 0 0,-1 0 0,1 0 0,-1 0 0,0-1 0,-1 0 0,0 1 0,0-1 0,0 0 0,-1 0 0,0 0 0,0 0 0,0 0 0,-1 0 0,-2-13 0,2 18 0,0 1 0,0-1 0,-1 0 0,1 0 0,0 0 0,-1 0 0,0 1 0,1-1 0,-1 0 0,0 0 0,0 1 0,0-1 0,0 1 0,0-1 0,-1 1 0,1-1 0,0 1 0,-1 0 0,1-1 0,-1 1 0,-2-1 0,2 1 0,0 1 0,0-1 0,0 1 0,-1-1 0,1 1 0,0 0 0,0 0 0,-1 0 0,1 0 0,0 0 0,0 1 0,-1-1 0,1 1 0,0-1 0,-3 2 0,-4 2 0,0 0 0,1 1 0,-1 0 0,1 0 0,0 1 0,-13 12 0,3 2 0,1 0 0,1 1 0,-25 44 0,-6 8 0,47-72 0,0-1 0,0 0 0,0 1 0,0-1 0,-1 0 0,1 1 0,0-1 0,0 0 0,0 0 0,0 1 0,-1-1 0,1 0 0,0 1 0,0-1 0,-1 0 0,1 0 0,0 1 0,0-1 0,-1 0 0,1 0 0,0 0 0,-1 0 0,1 1 0,0-1 0,-1 0 0,1 0 0,0 0 0,-1 0 0,1 0 0,0 0 0,-1 0 0,1 0 0,0 0 0,-1 0 0,1 0 0,0 0 0,-1 0 0,1 0 0,0 0 0,-1 0 0,1 0 0,-1-1 0,-3-15 0,5-8 0,1-1 0,1 1 0,1 1 0,10-33 0,-2 8 0,-11 46 0,-1 0 0,1 0 0,-1 0 0,1 1 0,-1-1 0,0 0 0,0 0 0,0 0 0,0 0 0,0 0 0,0 0 0,0 1 0,-1-1 0,1 0 0,-1 0 0,1 0 0,-1 1 0,0-1 0,-1-3 0,2 5 0,-1 0 0,1-1 0,-1 1 0,1 0 0,-1 0 0,1 0 0,-1 0 0,1-1 0,-1 1 0,1 0 0,-1 0 0,0 0 0,1 0 0,-1 0 0,1 0 0,-1 0 0,1 1 0,-1-1 0,1 0 0,-1 0 0,1 0 0,-1 0 0,0 1 0,-19 15 0,-2 8 0,1 1 0,2 1 0,0 1 0,2 1 0,-21 47 0,15-22 0,2 1 0,-17 71 0,31-99 0,5-24 0,0-7 0,1-10 0,1 1 0,-1-16 0,1-1 0,10-57 0,-10 86 0,0 0 0,0 1 0,1-1 0,-1 0 0,1 0 0,0 1 0,-1-1 0,1 0 0,0 1 0,0-1 0,2-2 0,-2 4 0,-1 0 0,0 0 0,0-1 0,1 1 0,-1 0 0,0 0 0,1 0 0,-1 0 0,1 0 0,-1 0 0,0 0 0,1 0 0,-1 0 0,0 0 0,1 0 0,-1 0 0,0 0 0,1 0 0,-1 0 0,1 0 0,-1 0 0,0 0 0,1 0 0,-1 0 0,0 1 0,1-1 0,-1 0 0,0 0 0,0 0 0,1 1 0,-1-1 0,0 0 0,1 1 0,3 4 0,0 0 0,-1 0 0,1 0 0,-1 1 0,2 6 0,4 5 0,-8-16 0,-1 0 0,1 0 0,-1 0 0,1 0 0,0 0 0,-1 0 0,1 0 0,0-1 0,0 1 0,0 0 0,0 0 0,0-1 0,0 1 0,0 0 0,0-1 0,0 1 0,0-1 0,0 1 0,0-1 0,0 0 0,1 1 0,-1-1 0,0 0 0,0 0 0,0 0 0,1 0 0,-1 0 0,0 0 0,0 0 0,0 0 0,1 0 0,-1-1 0,0 1 0,0 0 0,0-1 0,0 1 0,0-1 0,0 0 0,0 1 0,0-1 0,0 0 0,0 1 0,0-1 0,0 0 0,0 0 0,0 0 0,-1 0 0,2-1 0,5-6 0,-1-1 0,0 0 0,0 0 0,6-15 0,23-56 0,45-162 0,-9 23 0,-74 231 0,0 0 0,-3 22 0,1 1 0,-13 45 0,-35 97 0,49-164 0,-1-1 0,-1 0 0,0 0 0,-13 17 0,17-26 0,0-1 0,0 1 0,0-1 0,-1 1 0,1-1 0,-1 0 0,1 0 0,-1 0 0,0-1 0,-5 3 0,7-3 0,-1-1 0,1 1 0,-1-1 0,0 0 0,0 0 0,1 0 0,-1 0 0,0 0 0,1 0 0,-1 0 0,0 0 0,1-1 0,-1 1 0,0-1 0,1 1 0,-1-1 0,1 1 0,-1-1 0,1 0 0,-1 0 0,-1-1 0,-1-2 0,0 0 0,0 0 0,1 0 0,-1-1 0,1 1 0,0-1 0,1 0 0,-1 1 0,1-1 0,0 0 0,0-1 0,0 1 0,-1-11 0,0-2 0,0 0 0,0-33 0,3 46 0,0 1 0,0-1 0,0 1 0,1-1 0,0 1 0,0 0 0,0-1 0,0 1 0,1 0 0,-1 0 0,1 0 0,0 0 0,3-4 0,-2 5 0,-1 0 0,1 1 0,0-1 0,0 1 0,0-1 0,0 1 0,0 0 0,0 1 0,0-1 0,1 0 0,-1 1 0,1 0 0,0 0 0,-1 0 0,7-1 0,24-2 0,1 2 0,1 1 0,55 6 0,-5 0 0,206-3 0,-189-3 0,-98 1 0,-1 0 0,1 0 0,-1 0 0,0 1 0,1-1 0,-1 1 0,0 0 0,7 3 0,-10-3 0,1 0 0,-1 0 0,1 0 0,-1 1 0,0-1 0,1 0 0,-1 1 0,0-1 0,0 1 0,0-1 0,0 1 0,0-1 0,-1 1 0,1 0 0,0-1 0,-1 1 0,1 0 0,-1 0 0,1 0 0,-1-1 0,0 1 0,0 0 0,0 2 0,0 14 0,0 0 0,-2 1 0,0-1 0,-5 19 0,-22 72 0,19-76 0,-13 60 0,-7 23 0,23-99 0,7-17 0,0 0 0,0 0 0,0-1 0,0 1 0,0 0 0,0 0 0,0 0 0,0 0 0,0 0 0,0 0 0,0 0 0,0 0 0,0 0 0,0 0 0,0 0 0,0 0 0,0 0 0,-1 0 0,1 0 0,0 0 0,0 0 0,0 0 0,0 0 0,0 0 0,0 0 0,0 0 0,0 0 0,0 0 0,0-1 0,0 1 0,0 0 0,0 0 0,0 0 0,0 0 0,-1 0 0,1 0 0,0 1 0,0-1 0,0 0 0,0 0 0,0 0 0,0 0 0,0 0 0,0 0 0,0 0 0,0 0 0,0 0 0,0 0 0,0 0 0,0 0 0,0 0 0,0 0 0,0 0 0,0 0 0,-1 0 0,6-29 0,17-51 0,4 1 0,3 1 0,4 1 0,62-106 0,-86 166 0,-22 37 0,-157 239 0,162-247 0,5-8 0,0 1 0,0 0 0,0-1 0,-1 1 0,0-1 0,1 0 0,-1 0 0,-1-1 0,1 1 0,-1-1 0,-7 5 0,11-8 0,1 0 0,-1 0 0,1 0 0,-1 0 0,0 0 0,1 0 0,-1 0 0,0 0 0,1 0 0,-1 0 0,1 0 0,-1 0 0,0 0 0,1 0 0,-1-1 0,1 1 0,-1 0 0,1-1 0,-1 1 0,1 0 0,-1-1 0,1 1 0,-1 0 0,1-1 0,-1 1 0,1-1 0,-1 1 0,1-1 0,0 1 0,-1-1 0,1 1 0,0-1 0,-1 1 0,1-2 0,-6-23 0,6 25 0,-3-36 0,1 1 0,7-72 0,-3 96 0,-1 14 0,0 18 0,-3-10 0,0 1 0,0-1 0,-7 16 0,-1 9 0,10-35 0,-1 1 0,1-1 0,0 1 0,-1-1 0,1 1 0,0-1 0,0 0 0,0 1 0,0-1 0,0 1 0,0-1 0,1 1 0,-1-1 0,0 0 0,1 1 0,-1-1 0,1 1 0,1 1 0,-2-3 0,1 1 0,0 0 0,0-1 0,-1 1 0,1-1 0,0 1 0,0-1 0,0 0 0,0 1 0,0-1 0,0 0 0,0 1 0,0-1 0,0 0 0,0 0 0,0 0 0,0 0 0,0 0 0,0 0 0,1 0 0,7-2 0,0 0 0,0-1 0,0 0 0,14-7 0,-7 3 0,-10 5 0,33-10 0,-37 12 0,-1 0 0,1-1 0,-1 1 0,1 0 0,0 0 0,-1 1 0,1-1 0,0 0 0,-1 0 0,1 1 0,-1-1 0,1 1 0,0-1 0,-1 1 0,1 0 0,-1 0 0,0 0 0,1 0 0,-1-1 0,0 2 0,3 1 0,-1 1 0,0 1 0,-1 0 0,1 0 0,-1 0 0,0 0 0,0 0 0,0 1 0,-1-1 0,0 0 0,1 10 0,1 58 0,-3-63 0,0 11 0,3-39 0,1-14 0,0 4 0,2-13 0,1 0 0,3 1 0,27-75 0,-36 111 0,1 1 0,0-1 0,0 1 0,1-1 0,-1 1 0,1-1 0,-1 1 0,1 0 0,5-4 0,-7 7 0,0-1 0,-1 1 0,1 0 0,-1-1 0,1 1 0,0 0 0,-1 0 0,1-1 0,-1 1 0,1 0 0,0 0 0,-1 0 0,1 0 0,0 0 0,-1 0 0,1 0 0,0 0 0,-1 0 0,1 0 0,0 0 0,-1 1 0,1-1 0,1 0 0,-1 1 0,0 0 0,0 0 0,0 1 0,0-1 0,0 0 0,0 0 0,0 0 0,0 1 0,-1-1 0,1 0 0,0 1 0,-1-1 0,1 1 0,0 2 0,2 5 0,-1 0 0,0-1 0,1-1 0,0 1 0,0 0 0,8 12 0,-10-19 0,-1 0 0,1 0 0,0 0 0,0-1 0,0 1 0,-1 0 0,1 0 0,0-1 0,0 1 0,0 0 0,0-1 0,0 1 0,0-1 0,1 1 0,-1-1 0,0 0 0,0 1 0,0-1 0,2 0 0,-1 0 0,0 0 0,0-1 0,0 1 0,0-1 0,-1 0 0,1 0 0,0 1 0,-1-1 0,1 0 0,0-1 0,-1 1 0,1 0 0,-1 0 0,0-1 0,1 1 0,1-3 0,9-12 0,-1 0 0,-1 0 0,0-2 0,13-32 0,-4 9 0,-1 0 0,-12 25 0,1 1 0,0 1 0,1-1 0,1 1 0,11-13 0,-20 26 0,1 0 0,-1 1 0,0-1 0,1 1 0,-1-1 0,1 1 0,-1-1 0,0 1 0,1 0 0,-1-1 0,1 1 0,0-1 0,-1 1 0,1 0 0,-1 0 0,1-1 0,-1 1 0,1 0 0,0 0 0,-1 0 0,1-1 0,0 1 0,-1 0 0,1 0 0,-1 0 0,1 0 0,0 0 0,-1 0 0,2 1 0,-1 0 0,0-1 0,-1 1 0,1 0 0,0 0 0,0 0 0,-1 0 0,1-1 0,-1 1 0,1 0 0,-1 0 0,1 0 0,-1 1 0,0-1 0,1 0 0,-1 1 0,5 47 0,-5-47 0,-6 199 0,6-198 0,-1 0 0,1 0 0,-1 0 0,0 0 0,-1 0 0,1-1 0,0 1 0,-1 0 0,1 0 0,-1-1 0,0 1 0,0-1 0,0 0 0,0 1 0,-1-1 0,1 0 0,0 0 0,-1-1 0,1 1 0,-1 0 0,0-1 0,0 1 0,0-1 0,1 0 0,-1 0 0,0 0 0,-4 0 0,4 0 0,0-1 0,0 1 0,0-1 0,0 0 0,0 0 0,1 0 0,-1 0 0,0-1 0,0 1 0,0-1 0,0 1 0,0-1 0,1 0 0,-1 0 0,0-1 0,1 1 0,-1 0 0,1-1 0,0 0 0,-1 1 0,1-1 0,0 0 0,0 0 0,0 0 0,0 0 0,0-1 0,0 1 0,1-1 0,-2-2 0,-1-7 0,1 1 0,1-1 0,-1 0 0,2 0 0,0 1 0,0-1 0,1 0 0,3-21 0,-3 32 5,0-5 330,-3 10-2040,-2 5-5121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13T12:34:26.362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605 583 24575,'-5'1'0,"1"-1"0,-1 1 0,1 0 0,-1 0 0,1 1 0,0-1 0,0 1 0,-1 0 0,1 0 0,-6 5 0,0 0 0,1 0 0,-17 17 0,10-4 0,1 1 0,0 1 0,2 0 0,1 1 0,-18 44 0,16-34 0,-79 181 0,-51 111 0,138-313 0,2-2 0,0-1 0,0 0 0,-1-1 0,0 1 0,-1-1 0,0 0 0,-13 14 0,18-21 0,1-1 0,-1 1 0,1-1 0,-1 0 0,1 1 0,0-1 0,-1 0 0,1 0 0,-1 1 0,0-1 0,1 0 0,-1 0 0,1 0 0,-1 0 0,1 1 0,-1-1 0,1 0 0,-1 0 0,1 0 0,-1 0 0,0 0 0,1-1 0,-1 1 0,1 0 0,-1 0 0,1 0 0,-1 0 0,1 0 0,-1-1 0,1 1 0,-1 0 0,1-1 0,-1 1 0,1 0 0,-1-1 0,1 1 0,0 0 0,-1-1 0,1 1 0,0-1 0,-1 1 0,1-1 0,0 1 0,-1-1 0,1 0 0,-8-27 0,4 6 0,2-1 0,1 1 0,3-44 0,16-71 0,-10 78 0,12-78 0,25-213 0,-44 344 0,-1 0 0,1 1 0,-1 0 0,1-1 0,0 1 0,0 0 0,1 0 0,3-8 0,-5 13 0,0 0 0,0 0 0,0 0 0,0 0 0,0 0 0,1 0 0,-1 0 0,0-1 0,0 1 0,0 0 0,0 0 0,0 0 0,1 0 0,-1 0 0,0 0 0,0 0 0,0 0 0,0 0 0,0 0 0,1 0 0,-1 0 0,0 0 0,0 0 0,0 1 0,0-1 0,0 0 0,1 0 0,-1 0 0,0 0 0,0 0 0,0 0 0,0 0 0,0 0 0,0 0 0,0 0 0,1 1 0,-1-1 0,0 0 0,0 0 0,0 0 0,0 0 0,0 0 0,0 0 0,0 1 0,0-1 0,0 0 0,0 0 0,0 0 0,0 0 0,0 0 0,0 1 0,0-1 0,0 0 0,0 0 0,0 0 0,0 0 0,0 0 0,0 1 0,0-1 0,0 0 0,0 0 0,0 0 0,0 0 0,0 0 0,0 0 0,0 1 0,0 19 0,0 0 0,0 1 0,-2-1 0,-1 0 0,-8 33 0,4-20 0,-9 45 0,12-68 0,2-16 0,4-13 0,4 4 0,-6 15 0,1 0 0,-1 0 0,0 0 0,0 0 0,0 1 0,1-1 0,-1 0 0,0 0 0,0 0 0,0 0 0,1 0 0,-1 0 0,0 0 0,0 0 0,0 0 0,1 1 0,-1-1 0,0 0 0,0 0 0,0 0 0,0 0 0,0 0 0,1 1 0,-1-1 0,0 0 0,0 0 0,0 0 0,0 1 0,0-1 0,0 0 0,0 0 0,0 0 0,0 1 0,0-1 0,0 0 0,0 1 0,1 2 0,0 1 0,0-1 0,-1 1 0,0 0 0,1-1 0,-1 1 0,-1 3 0,0 2 0,0-1 0,-1 0 0,0 0 0,-1 0 0,1-1 0,-5 9 0,7-16 0,0 1 0,0-1 0,-1 0 0,1 0 0,0 1 0,0-1 0,0 0 0,0 0 0,0 0 0,0 0 0,-1 1 0,1-1 0,0 0 0,0 0 0,0 0 0,-1 0 0,1 0 0,0 1 0,0-1 0,0 0 0,-1 0 0,1 0 0,0 0 0,0 0 0,0 0 0,-1 0 0,1 0 0,0 0 0,0 0 0,-1 0 0,1 0 0,0 0 0,0 0 0,-1 0 0,1 0 0,0 0 0,0 0 0,0 0 0,-1 0 0,1 0 0,0 0 0,0-1 0,0 1 0,-1 0 0,1 0 0,0 0 0,0 0 0,0 0 0,-1-1 0,1 1 0,0 0 0,0 0 0,0 0 0,0-1 0,0 1 0,-3-6 0,1 0 0,1 1 0,-1-1 0,1 0 0,0 0 0,1 0 0,-1 0 0,1-1 0,1-10 0,0 7 0,0-27 0,1-1 0,2 1 0,10-41 0,-5 59 0,-9 19 0,0 0 0,1 1 0,-1-1 0,0 1 0,1-1 0,-1 1 0,0-1 0,1 0 0,-1 1 0,0-1 0,0 1 0,0-1 0,1 1 0,-1 0 0,0-1 0,0 1 0,0-1 0,0 1 0,0-1 0,0 1 0,0-1 0,0 1 0,0-1 0,0 1 0,-1-1 0,1 1 0,0-1 0,-1 2 0,-4 40 0,-3 0 0,-25 80 0,20-80 0,-5 25 0,-20 61 0,38-127 0,0 0 0,-1-1 0,1 1 0,0 0 0,0-1 0,0 1 0,-1 0 0,1-1 0,0 1 0,-1 0 0,1-1 0,0 1 0,-1-1 0,1 1 0,-1 0 0,1-1 0,-1 1 0,1-1 0,-1 0 0,0 1 0,0 0 0,-4-12 0,2-28 0,3 38 0,-1-19 0,0 0 0,2 0 0,0 0 0,1 0 0,1 1 0,1-1 0,1 1 0,7-20 0,2 11 0,1 0 0,1 1 0,1 0 0,37-42 0,97-90 0,-83 91 0,103-116 0,-18 18 0,-140 152 0,5-5 0,22-18 0,-36 34 0,0-1 0,0 1 0,0 1 0,0-1 0,1 1 0,-1-1 0,1 1 0,0 0 0,-1 1 0,1-1 0,9 0 0,-12 2 0,0 0 0,0 0 0,-1 0 0,1 0 0,0 1 0,0-1 0,-1 1 0,1-1 0,0 1 0,-1 0 0,1 0 0,-1 0 0,1 0 0,-1 0 0,1 0 0,-1 0 0,0 0 0,1 0 0,-1 1 0,0-1 0,0 0 0,0 1 0,0-1 0,0 1 0,0 0 0,-1-1 0,2 3 0,1 6 0,0-1 0,0 0 0,2 19 0,0 16 0,-1 81 0,-13 49 0,7-151 0,-2 1 0,0-1 0,-1 1 0,-2-2 0,-9 25 0,-55 102 0,42-93 0,22-42 0,-16 31 0,21-43 0,1 1 0,-1-1 0,1 0 0,-1 1 0,0-1 0,0 0 0,0 0 0,0 0 0,-1 0 0,1 0 0,0-1 0,-4 3 0,5-4 0,0 0 0,0 0 0,1 0 0,-1 0 0,0 0 0,0 0 0,0-1 0,1 1 0,-1 0 0,0 0 0,0 0 0,1-1 0,-1 1 0,0 0 0,0-1 0,1 1 0,-1-1 0,0 1 0,1-1 0,-1 1 0,1-1 0,-1 1 0,1-1 0,-1 0 0,1 1 0,-1-1 0,1 0 0,-1 1 0,1-1 0,0 0 0,-1 0 0,1 1 0,0-2 0,-5-14 0,0-1 0,1 1 0,1 0 0,1-1 0,0 0 0,1-16 0,0 18 0,0-477 0,2 591 0,0-34 0,-1 183 0,3-284 0,1 0 0,15-59 0,-3 15 0,-31 114 0,-80 289-267,76-253-831,3-15-5728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20T08:29:16.878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113 1 24575,'-16'208'0,"8"-137"0,7-54 0,-44 314 0,42-320 0,1 0 0,-1 0 0,-1 0 0,-7 15 0,11-26 0,0 0 0,0 1 0,0-1 0,0 0 0,0 0 0,0 0 0,0 1 0,0-1 0,-1 0 0,1 0 0,0 1 0,0-1 0,0 0 0,0 0 0,0 0 0,-1 0 0,1 1 0,0-1 0,0 0 0,0 0 0,-1 0 0,1 0 0,0 0 0,0 1 0,-1-1 0,1 0 0,0 0 0,0 0 0,0 0 0,-1 0 0,1 0 0,0 0 0,0 0 0,-1 0 0,1 0 0,0 0 0,0 0 0,-1 0 0,1 0 0,0 0 0,0 0 0,-1 0 0,1 0 0,0-1 0,0 1 0,-1 0 0,-5-14 0,1-22 0,6 12 0,1 1 0,0-1 0,2 1 0,1 0 0,9-26 0,47-110 0,-58 154 0,0-1 0,0 0 0,1 1 0,-1 0 0,1 0 0,0 0 0,1 1 0,-1-1 0,1 1 0,0 0 0,0 0 0,7-3 0,-10 5 0,1 1 0,0-1 0,-1 1 0,1 0 0,0 0 0,0 0 0,0 1 0,0-1 0,0 0 0,0 1 0,0 0 0,0 0 0,0 0 0,0 0 0,0 0 0,0 1 0,0-1 0,0 1 0,0 0 0,0 0 0,0 0 0,0 0 0,-1 1 0,1-1 0,0 1 0,4 3 0,-4-2 0,0 0 0,-1 0 0,1 1 0,-1-1 0,0 0 0,0 1 0,0 0 0,0-1 0,-1 1 0,1 0 0,-1 0 0,0 0 0,0 0 0,0 8 0,1 7 0,-2 37 0,0-41 0,-2 25 0,-1 31 0,3-65 0,1 0 0,0 0 0,-1 0 0,2-1 0,-1 1 0,1 0 0,0-1 0,0 1 0,3 5 0,-5-11 0,0 1 0,0-1 0,0 1 0,0-1 0,1 1 0,-1-1 0,0 1 0,0-1 0,1 1 0,-1-1 0,0 0 0,1 1 0,-1-1 0,0 1 0,1-1 0,-1 0 0,0 1 0,1-1 0,-1 0 0,1 1 0,-1-1 0,1 0 0,-1 0 0,1 1 0,-1-1 0,1 0 0,-1 0 0,1 0 0,-1 0 0,1 0 0,-1 0 0,1 0 0,0 0 0,-1 0 0,1 0 0,-1 0 0,1 0 0,-1 0 0,1 0 0,-1 0 0,1-1 0,-1 1 0,1 0 0,-1 0 0,1-1 0,-1 1 0,0 0 0,1-1 0,-1 1 0,1 0 0,-1-1 0,0 1 0,1 0 0,-1-1 0,0 1 0,1-1 0,-1 1 0,0-1 0,0 1 0,1-1 0,-1 0 0,13-35 0,-13 34 0,16-62 0,17-63 0,-28 118 112,-1 9 70,2 18-523,-4-8-977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20T08:29:19.596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51 0 24575,'0'82'0,"-6"364"0,-2-306 0,-28 157 0,44-319 0,0 0 0,2 0 0,0 2 0,2-2 0,2 2 0,16-22 0,-20 28 0,20-28 0,-1 3 0,3-1 0,68-62 0,-86 90 0,0 2 0,0-2 0,2 2 0,-2 2 0,2 0 0,0 0 0,0 0 0,1 2 0,-1 0 0,2 2 0,-2-2 0,2 4 0,0-2 0,26 2 0,-32 2 0,-2 2 0,2 0 0,0 0 0,0 0 0,-2 2 0,2 0 0,-2 0 0,0 0 0,2 2 0,-2 0 0,0 0 0,0 0 0,-2 2 0,15 12 0,-9-8 0,0 2 0,0 2 0,-2-2 0,0 2 0,-2 2 0,2-2 0,14 36 0,-18-28 0,0-3 0,0 3 0,-2 0 0,-2 0 0,4 48 0,-8-58 0,0-2 0,0 0 0,0 0 0,-2 0 0,0 0 0,0 0 0,-2 0 0,2 0 0,-2-2 0,-2 1 0,2-1 0,-2 2 0,-12 18 0,14-26 0,2 0 0,-2 0 0,0-2 0,2 2 0,-2-2 0,0 2 0,0-2 0,0 0 0,0 0 0,0 0 0,0 0 0,0 0 0,-2 0 0,2-2 0,0 2 0,0-2 0,-2 0 0,2 2 0,0-2 0,-2 0 0,-6-2 0,-8 0 0,1-2 0,1 0 0,-2-2 0,-18-8 0,-30-8 0,14 12-1365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20T08:29:22.726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525 0 24575,'-2'37'0,"-2"0"0,-16 71 0,-2 25 0,-3 34 0,-53 196 0,67-324 0,7-29 0,1-1 0,1 0 0,-2 1 0,2-1 0,0 0 0,2 2 0,0 12 0,0-22 0,0 1 0,0 0 0,0 0 0,2 0 0,-2 0 0,0 0 0,2 0 0,-2-1 0,2-1 0,-2 2 0,2 0 0,-2 0 0,2 0 0,-1-2 0,-1 2 0,2 0 0,2-1 0,0 1 0,-1 0 0,1 0 0,0 0 0,0-2 0,-1 2 0,1 0 0,0-2 0,0 0 0,-1 0 0,1 0 0,7 0 0,-7 0 0,1-2 0,-1 2 0,0-2 0,1 0 0,-1 0 0,0 0 0,2 0 0,-3 1 0,1-1 0,0-2 0,-1 2 0,1-2 0,0 3 0,0-3 0,-1 0 0,-1 0 0,2 1 0,-2-1 0,1 0 0,-1 0 0,0 1 0,0-1 0,0-2 0,2-3 0,7-17 0,-2-2 0,12-48 0,-16 52 0,14-58 0,-4 18 0,37-103 0,-48 158 0,-1-1 0,3 3 0,-2-1 0,1-1 0,1 2 0,1-1 0,-1 1 0,14-12 0,-18 17 0,0 0 0,0 2 0,0-2 0,0 2 0,-1-1 0,1 1 0,0-2 0,0 2 0,0-2 0,0 2 0,1 0 0,-1 0 0,0-2 0,0 2 0,0 0 0,0 0 0,1 0 0,1 2 0,0-2 0,-2 2 0,0-2 0,0 2 0,1-1 0,-1 1 0,0 0 0,0 0 0,0 0 0,0 0 0,-1 0 0,1 0 0,0-1 0,0 1 0,-2 0 0,2 2 0,0-2 0,-2 0 0,2-1 0,-1 7 0,5 9 0,0-1 0,-3 1 0,1 2 0,0-2 0,-2 1 0,-2 1 0,1-3 0,-1 3 0,-1 0 0,-1-3 0,0 3 0,-9 24 0,9-38 0,-2-1 0,2 2 0,-1-2 0,-1 1 0,0-1 0,0 1 0,1-1 0,-1 0 0,0 0 0,-1-1 0,1 1 0,-2-2 0,3 2 0,-3-3 0,0 3 0,1-2 0,1 0 0,-1 0 0,-1 0 0,0 0 0,1-2 0,-1 1 0,1-1 0,-1 0 0,0 0 0,-10 0 0,-12-1 0,2-1 0,-2-2 0,2-2 0,-34-9 0,-35-16 0,56 18 0,0 2 0,-69-14 0,91 24-114,2-1 1,1 0-1,-1 0 0,0-2 0,0-1 1,0 1-1,0-2 0,0 1 0,2-3 1,-2 1-1,-22-17 0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22T12:00:12.590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466 30 24575,'0'-1'0,"-1"0"0,1 0 0,0 0 0,-1 0 0,1 0 0,-1 0 0,1 0 0,-1 0 0,1 0 0,-1 1 0,0-1 0,1 0 0,-1 0 0,0 1 0,0-1 0,0 0 0,1 1 0,-1-1 0,0 1 0,0-1 0,0 1 0,0-1 0,0 1 0,0 0 0,0-1 0,-2 1 0,-31-6 0,31 6 0,-57-4 0,-61 4 0,78 1 0,67-1 0,38 7 0,-51-6 0,0 1 0,1 1 0,-1 0 0,0 1 0,0 0 0,16 9 0,-26-13 0,-1 0 0,1 1 0,-1-1 0,1 0 0,-1 0 0,1 1 0,-1-1 0,0 0 0,1 1 0,-1-1 0,0 1 0,1-1 0,-1 0 0,0 1 0,1-1 0,-1 1 0,0-1 0,0 1 0,0-1 0,1 1 0,-1-1 0,0 1 0,0-1 0,0 1 0,0-1 0,0 1 0,0-1 0,0 2 0,0-1 0,-1 0 0,1 0 0,-1-1 0,0 1 0,1 0 0,-1 0 0,1 0 0,-1-1 0,0 1 0,0 0 0,0-1 0,1 1 0,-3 0 0,-30 13 0,8-8 0,-36 3 0,-6 1 0,21 2 0,35-9 0,0 1 0,0-2 0,-1 1 0,0-2 0,-17 1 0,26-2 0,0-1 0,1 1 0,-1-1 0,0 0 0,0 0 0,1 0 0,-1-1 0,1 1 0,-1-1 0,-2-2 0,4 4 0,0 0 0,1-1 0,-1 1 0,0-1 0,1 1 0,-1 0 0,1-1 0,-1 0 0,0 1 0,1-1 0,0 1 0,-1-1 0,1 0 0,-1 1 0,1-1 0,0 0 0,-1 1 0,1-1 0,0 0 0,0 0 0,-1 1 0,1-1 0,0 0 0,0 0 0,0 1 0,0-1 0,0 0 0,0 0 0,0 1 0,0-1 0,1 0 0,-1 0 0,0 1 0,0-1 0,1 0 0,-1 0 0,0 1 0,1-1 0,-1 0 0,1 0 0,0 1 0,-1 0 0,0 0 0,1 0 0,-1 0 0,0 0 0,1 0 0,-1 0 0,0 0 0,1 0 0,-1 0 0,0 0 0,1 1 0,-1-1 0,0 0 0,1 0 0,-1 0 0,0 0 0,0 1 0,1-1 0,-1 0 0,0 0 0,0 1 0,1-1 0,-1 0 0,0 0 0,0 1 0,0-1 0,1 0 0,-1 1 0,0-1 0,0 0 0,0 1 0,0-1 0,0 0 0,0 1 0,0-1 0,0 0 0,0 1 0,0-1 0,7 19 0,-6-17 0,1 5 0,0 0 0,0 0 0,1-1 0,0 1 0,1-1 0,-1 0 0,1 0 0,1 0 0,-1-1 0,1 1 0,0-1 0,0 0 0,0-1 0,1 1 0,0-1 0,-1 0 0,2 0 0,-1-1 0,0 1 0,1-2 0,-1 1 0,1-1 0,0 0 0,0 0 0,0 0 0,14 0 0,40 1 0,65-7 0,-17 1 0,-75 3 0,-16 1 0,1-1 0,-1-1 0,27-4 0,-39 4 0,0-1 0,-1 0 0,1 0 0,0 0 0,-1 0 0,0-1 0,0 0 0,0 0 0,0-1 0,0 1 0,0-1 0,-1 0 0,0 0 0,7-9 0,18-31-1365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13T12:32:37.532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1 24575,'0'0'-8191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13T12:32:38.519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1 24575,'0'0'-8191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13T12:32:39.271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0 1 24575,'0'0'-8191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13T12:32:39.880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1 24575,'0'5'0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13T12:32:50.034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0 1 24575,'0'0'-8191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6BBC777-CA83-4018-9BAE-00465D08945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AB1F5A-9AD3-45DB-A54E-FC260C9F1FA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51AA362-2A8F-4138-BD59-2F731E2AA5AC}" type="datetimeFigureOut">
              <a:rPr lang="lv-LV"/>
              <a:pPr>
                <a:defRPr/>
              </a:pPr>
              <a:t>30.04.2025</a:t>
            </a:fld>
            <a:endParaRPr lang="lv-LV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3DD2C844-616F-4E27-9C5F-B3B09EC70B3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A454CD9-8103-4902-8393-1425E8164D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B343B2-5374-474E-A8E0-BA34E86CDBD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080CB-E01C-43AA-A589-A64BF9CBD6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282024E2-0AA4-4EFE-A9C6-AA540FFF69CC}" type="slidenum">
              <a:rPr lang="lv-LV" altLang="lv-LV"/>
              <a:pPr/>
              <a:t>‹#›</a:t>
            </a:fld>
            <a:endParaRPr lang="lv-LV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2024E2-0AA4-4EFE-A9C6-AA540FFF69CC}" type="slidenum">
              <a:rPr lang="lv-LV" altLang="lv-LV" smtClean="0"/>
              <a:pPr/>
              <a:t>1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1094921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2024E2-0AA4-4EFE-A9C6-AA540FFF69CC}" type="slidenum">
              <a:rPr lang="lv-LV" altLang="lv-LV" smtClean="0"/>
              <a:pPr/>
              <a:t>10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9732316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E3603190-B762-3BDC-9906-C8168BCCA36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0BAF3153-F797-C9D2-FF4E-A7747A57B8F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lvl="0" indent="0" algn="just">
              <a:lnSpc>
                <a:spcPct val="107000"/>
              </a:lnSpc>
              <a:spcAft>
                <a:spcPts val="800"/>
              </a:spcAft>
              <a:buFont typeface="+mj-lt"/>
              <a:buNone/>
            </a:pPr>
            <a:endParaRPr lang="lv-LV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243F3C7F-FB7A-5B16-ADD8-B201EB188A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3A4747C0-41CF-4308-A5DF-5BF29570DF89}" type="slidenum">
              <a:rPr lang="lv-LV" altLang="lv-LV" smtClean="0"/>
              <a:pPr/>
              <a:t>11</a:t>
            </a:fld>
            <a:endParaRPr lang="lv-LV" altLang="lv-LV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just">
              <a:lnSpc>
                <a:spcPct val="107000"/>
              </a:lnSpc>
              <a:spcAft>
                <a:spcPts val="800"/>
              </a:spcAft>
              <a:buFont typeface="+mj-lt"/>
              <a:buNone/>
            </a:pPr>
            <a:endParaRPr lang="lv-LV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2024E2-0AA4-4EFE-A9C6-AA540FFF69CC}" type="slidenum">
              <a:rPr lang="lv-LV" altLang="lv-LV" smtClean="0"/>
              <a:pPr/>
              <a:t>12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64763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3821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lv-LV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2024E2-0AA4-4EFE-A9C6-AA540FFF69CC}" type="slidenum">
              <a:rPr lang="lv-LV" altLang="lv-LV" smtClean="0"/>
              <a:pPr/>
              <a:t>13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530608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3821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lv-LV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2024E2-0AA4-4EFE-A9C6-AA540FFF69CC}" type="slidenum">
              <a:rPr lang="lv-LV" altLang="lv-LV" smtClean="0"/>
              <a:pPr/>
              <a:t>14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2116541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3821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2024E2-0AA4-4EFE-A9C6-AA540FFF69CC}" type="slidenum">
              <a:rPr lang="lv-LV" altLang="lv-LV" smtClean="0"/>
              <a:pPr/>
              <a:t>15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16708486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2024E2-0AA4-4EFE-A9C6-AA540FFF69CC}" type="slidenum">
              <a:rPr lang="lv-LV" altLang="lv-LV" smtClean="0"/>
              <a:pPr/>
              <a:t>16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64708927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3821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lv-LV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2024E2-0AA4-4EFE-A9C6-AA540FFF69CC}" type="slidenum">
              <a:rPr lang="lv-LV" altLang="lv-LV" smtClean="0"/>
              <a:pPr/>
              <a:t>17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47908119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2024E2-0AA4-4EFE-A9C6-AA540FFF69CC}" type="slidenum">
              <a:rPr lang="lv-LV" altLang="lv-LV" smtClean="0"/>
              <a:pPr/>
              <a:t>18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87326742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just">
              <a:lnSpc>
                <a:spcPct val="107000"/>
              </a:lnSpc>
              <a:spcAft>
                <a:spcPts val="800"/>
              </a:spcAft>
              <a:buFont typeface="+mj-lt"/>
              <a:buNone/>
            </a:pPr>
            <a:endParaRPr lang="lv-LV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2024E2-0AA4-4EFE-A9C6-AA540FFF69CC}" type="slidenum">
              <a:rPr lang="lv-LV" altLang="lv-LV" smtClean="0"/>
              <a:pPr/>
              <a:t>19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0129072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just">
              <a:lnSpc>
                <a:spcPct val="107000"/>
              </a:lnSpc>
              <a:spcAft>
                <a:spcPts val="800"/>
              </a:spcAft>
              <a:buFont typeface="+mj-lt"/>
              <a:buNone/>
            </a:pPr>
            <a:endParaRPr lang="lv-LV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2024E2-0AA4-4EFE-A9C6-AA540FFF69CC}" type="slidenum">
              <a:rPr lang="lv-LV" altLang="lv-LV" smtClean="0"/>
              <a:pPr/>
              <a:t>2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95385455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2024E2-0AA4-4EFE-A9C6-AA540FFF69CC}" type="slidenum">
              <a:rPr lang="lv-LV" altLang="lv-LV" smtClean="0"/>
              <a:pPr/>
              <a:t>20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48191906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2024E2-0AA4-4EFE-A9C6-AA540FFF69CC}" type="slidenum">
              <a:rPr lang="lv-LV" altLang="lv-LV" smtClean="0"/>
              <a:pPr/>
              <a:t>21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83782352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2024E2-0AA4-4EFE-A9C6-AA540FFF69CC}" type="slidenum">
              <a:rPr lang="lv-LV" altLang="lv-LV" smtClean="0"/>
              <a:pPr/>
              <a:t>22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20388561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2024E2-0AA4-4EFE-A9C6-AA540FFF69CC}" type="slidenum">
              <a:rPr lang="lv-LV" altLang="lv-LV" smtClean="0"/>
              <a:pPr/>
              <a:t>23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83782352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2024E2-0AA4-4EFE-A9C6-AA540FFF69CC}" type="slidenum">
              <a:rPr lang="lv-LV" altLang="lv-LV" smtClean="0"/>
              <a:pPr/>
              <a:t>24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07227327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2024E2-0AA4-4EFE-A9C6-AA540FFF69CC}" type="slidenum">
              <a:rPr lang="lv-LV" altLang="lv-LV" smtClean="0"/>
              <a:pPr/>
              <a:t>25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7142356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2024E2-0AA4-4EFE-A9C6-AA540FFF69CC}" type="slidenum">
              <a:rPr lang="lv-LV" altLang="lv-LV" smtClean="0"/>
              <a:pPr/>
              <a:t>26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33635965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2024E2-0AA4-4EFE-A9C6-AA540FFF69CC}" type="slidenum">
              <a:rPr lang="lv-LV" altLang="lv-LV" smtClean="0"/>
              <a:pPr/>
              <a:t>27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5641680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2024E2-0AA4-4EFE-A9C6-AA540FFF69CC}" type="slidenum">
              <a:rPr lang="lv-LV" altLang="lv-LV" smtClean="0"/>
              <a:pPr/>
              <a:t>3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8922519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3821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lv-LV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2024E2-0AA4-4EFE-A9C6-AA540FFF69CC}" type="slidenum">
              <a:rPr lang="lv-LV" altLang="lv-LV" smtClean="0"/>
              <a:pPr/>
              <a:t>4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5821282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7A879B-FC1B-A780-D5CE-EC03D6C903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7D6DD9E-2187-A036-B0D7-264FCB4C12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D1D90D2-4482-E64B-42BD-874610AE9F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C4B8AB-9173-A18C-46CE-890EEA7DAA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2024E2-0AA4-4EFE-A9C6-AA540FFF69CC}" type="slidenum">
              <a:rPr lang="lv-LV" altLang="lv-LV" smtClean="0"/>
              <a:pPr/>
              <a:t>5</a:t>
            </a:fld>
            <a:endParaRPr lang="lv-LV" altLang="lv-LV" dirty="0"/>
          </a:p>
        </p:txBody>
      </p:sp>
    </p:spTree>
    <p:extLst>
      <p:ext uri="{BB962C8B-B14F-4D97-AF65-F5344CB8AC3E}">
        <p14:creationId xmlns:p14="http://schemas.microsoft.com/office/powerpoint/2010/main" val="5684534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2024E2-0AA4-4EFE-A9C6-AA540FFF69CC}" type="slidenum">
              <a:rPr lang="lv-LV" altLang="lv-LV" smtClean="0"/>
              <a:pPr/>
              <a:t>6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2042802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just">
              <a:lnSpc>
                <a:spcPct val="107000"/>
              </a:lnSpc>
              <a:spcAft>
                <a:spcPts val="800"/>
              </a:spcAft>
              <a:buFont typeface="+mj-lt"/>
              <a:buNone/>
            </a:pPr>
            <a:endParaRPr lang="lv-LV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2024E2-0AA4-4EFE-A9C6-AA540FFF69CC}" type="slidenum">
              <a:rPr lang="lv-LV" altLang="lv-LV" smtClean="0"/>
              <a:pPr/>
              <a:t>7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4441767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just">
              <a:lnSpc>
                <a:spcPct val="107000"/>
              </a:lnSpc>
              <a:spcAft>
                <a:spcPts val="800"/>
              </a:spcAft>
              <a:buFont typeface="+mj-lt"/>
              <a:buNone/>
            </a:pPr>
            <a:endParaRPr lang="lv-LV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2024E2-0AA4-4EFE-A9C6-AA540FFF69CC}" type="slidenum">
              <a:rPr lang="lv-LV" altLang="lv-LV" smtClean="0"/>
              <a:pPr/>
              <a:t>8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7538444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2024E2-0AA4-4EFE-A9C6-AA540FFF69CC}" type="slidenum">
              <a:rPr lang="lv-LV" altLang="lv-LV" smtClean="0"/>
              <a:pPr/>
              <a:t>9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00516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>
            <a:extLst>
              <a:ext uri="{FF2B5EF4-FFF2-40B4-BE49-F238E27FC236}">
                <a16:creationId xmlns:a16="http://schemas.microsoft.com/office/drawing/2014/main" id="{7A52BDF2-F50E-4ABB-93A9-BC48B24790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7194B988-2698-4E4E-AC22-3461804F5C1F}"/>
              </a:ext>
            </a:extLst>
          </p:cNvPr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3" name="Picture 2" descr="A close up of a logo&#10;&#10;Description automatically generated">
            <a:extLst>
              <a:ext uri="{FF2B5EF4-FFF2-40B4-BE49-F238E27FC236}">
                <a16:creationId xmlns:a16="http://schemas.microsoft.com/office/drawing/2014/main" id="{D2DD58B4-5936-4E30-97B3-F1EE96ED5B4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0149" y="1"/>
            <a:ext cx="1991702" cy="2865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3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82320" y="381000"/>
            <a:ext cx="850008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82320" y="1752607"/>
            <a:ext cx="850008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082320" y="6324600"/>
            <a:ext cx="301368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9895ED82-9E08-46D8-88BB-D0E7688D4B5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582C4AC3-83A8-4481-86EE-8D7BD21BDCDE}" type="slidenum">
              <a:rPr lang="en-US" altLang="lv-LV"/>
              <a:pPr/>
              <a:t>‹#›</a:t>
            </a:fld>
            <a:endParaRPr lang="en-US" altLang="lv-LV"/>
          </a:p>
        </p:txBody>
      </p:sp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2C3AADC0-0580-4CDD-95BA-04003A7380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753" y="1"/>
            <a:ext cx="997521" cy="1435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8529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82320" y="3657609"/>
            <a:ext cx="850008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82320" y="381000"/>
            <a:ext cx="850008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082320" y="6324600"/>
            <a:ext cx="301368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76D27569-9A17-4F9C-93AE-B15691CC66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6688939E-341B-45A5-9429-D5BF58CE6F83}" type="slidenum">
              <a:rPr lang="en-US" altLang="lv-LV"/>
              <a:pPr/>
              <a:t>‹#›</a:t>
            </a:fld>
            <a:endParaRPr lang="en-US" altLang="lv-LV"/>
          </a:p>
        </p:txBody>
      </p:sp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68ED1B38-BE34-4442-BDA0-DFCAF39110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753" y="1"/>
            <a:ext cx="997521" cy="1435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705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92425" y="304810"/>
            <a:ext cx="8489975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92426" y="1752601"/>
            <a:ext cx="4083271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99129" y="1752607"/>
            <a:ext cx="4083271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082320" y="6324600"/>
            <a:ext cx="301368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>
            <a:extLst>
              <a:ext uri="{FF2B5EF4-FFF2-40B4-BE49-F238E27FC236}">
                <a16:creationId xmlns:a16="http://schemas.microsoft.com/office/drawing/2014/main" id="{F93F70C9-AF47-4C7B-904D-DEFF41A51F3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A38727D7-2C3C-425E-A362-752078499C43}" type="slidenum">
              <a:rPr lang="en-US" altLang="lv-LV"/>
              <a:pPr/>
              <a:t>‹#›</a:t>
            </a:fld>
            <a:endParaRPr lang="en-US" altLang="lv-LV"/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FC4C3872-6045-4003-A478-D43ADF25190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753" y="1"/>
            <a:ext cx="997521" cy="1435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3554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082320" y="304810"/>
            <a:ext cx="850008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3082320" y="2386949"/>
            <a:ext cx="4086946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7499128" y="2386949"/>
            <a:ext cx="4083271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3082320" y="1852622"/>
            <a:ext cx="4086946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7499128" y="1851962"/>
            <a:ext cx="4083272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082320" y="6324600"/>
            <a:ext cx="301368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>
            <a:extLst>
              <a:ext uri="{FF2B5EF4-FFF2-40B4-BE49-F238E27FC236}">
                <a16:creationId xmlns:a16="http://schemas.microsoft.com/office/drawing/2014/main" id="{4011B489-DA7D-4445-9718-1F86AB3720D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A872B60E-4EB4-4F22-94FA-9A040A0886AC}" type="slidenum">
              <a:rPr lang="en-US" altLang="lv-LV"/>
              <a:pPr/>
              <a:t>‹#›</a:t>
            </a:fld>
            <a:endParaRPr lang="en-US" altLang="lv-LV"/>
          </a:p>
        </p:txBody>
      </p:sp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81EF5F70-4572-4045-9739-7111665749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753" y="1"/>
            <a:ext cx="997521" cy="1435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5720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082320" y="304810"/>
            <a:ext cx="850008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082320" y="6324600"/>
            <a:ext cx="301368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3001228A-33BF-4D75-B0C9-153184492A1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2F9FE15C-DA84-406C-B5DB-D47969920640}" type="slidenum">
              <a:rPr lang="en-US" altLang="lv-LV"/>
              <a:pPr/>
              <a:t>‹#›</a:t>
            </a:fld>
            <a:endParaRPr lang="en-US" altLang="lv-LV"/>
          </a:p>
        </p:txBody>
      </p:sp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B58D2C2D-29AF-469D-957F-020500D82BD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753" y="1"/>
            <a:ext cx="997521" cy="1435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2955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082320" y="6324600"/>
            <a:ext cx="301368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77F3318C-71AF-461C-838D-AB86174398A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55A9D674-6DE8-4A1F-B84A-185607364971}" type="slidenum">
              <a:rPr lang="en-US" altLang="lv-LV"/>
              <a:pPr/>
              <a:t>‹#›</a:t>
            </a:fld>
            <a:endParaRPr lang="en-US" altLang="lv-LV"/>
          </a:p>
        </p:txBody>
      </p:sp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A22BF91A-E6FF-4B15-902D-DEA493EFA0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753" y="1"/>
            <a:ext cx="997521" cy="1435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1048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82321" y="272984"/>
            <a:ext cx="3935114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56231" y="273054"/>
            <a:ext cx="4429369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82321" y="1435123"/>
            <a:ext cx="3935114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082321" y="6324600"/>
            <a:ext cx="3013679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>
            <a:extLst>
              <a:ext uri="{FF2B5EF4-FFF2-40B4-BE49-F238E27FC236}">
                <a16:creationId xmlns:a16="http://schemas.microsoft.com/office/drawing/2014/main" id="{19C59D53-EEA5-4B96-B4F8-6B9BD82E8BE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279F29A7-2A4F-407F-B29E-0646A19AC69B}" type="slidenum">
              <a:rPr lang="en-US" altLang="lv-LV"/>
              <a:pPr/>
              <a:t>‹#›</a:t>
            </a:fld>
            <a:endParaRPr lang="en-US" altLang="lv-LV"/>
          </a:p>
        </p:txBody>
      </p:sp>
      <p:pic>
        <p:nvPicPr>
          <p:cNvPr id="12" name="Picture 11" descr="A close up of a logo&#10;&#10;Description automatically generated">
            <a:extLst>
              <a:ext uri="{FF2B5EF4-FFF2-40B4-BE49-F238E27FC236}">
                <a16:creationId xmlns:a16="http://schemas.microsoft.com/office/drawing/2014/main" id="{A5597268-7746-4C1C-9033-72498A00EA1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753" y="1"/>
            <a:ext cx="997521" cy="1435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6802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3655D7DA-15D7-454F-946B-09CF0395927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DA802126-7C66-4958-9D62-9BC925442C4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0149" y="1"/>
            <a:ext cx="1991702" cy="2865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827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81EF0DC-2BCB-4D87-92BD-C8A30CD7210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F60C7D48-F0CC-4452-84D7-46272FAA0BC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691764-89F2-447D-8F3C-2D78E8335E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9"/>
            <a:ext cx="2844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5F23C5E-8BAD-42C9-A089-22DC51DB993D}" type="datetime1">
              <a:rPr lang="en-US"/>
              <a:pPr>
                <a:defRPr/>
              </a:pPr>
              <a:t>4/30/2025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29514A-8BFF-48AE-BA18-A1E9CD2E50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9"/>
            <a:ext cx="3860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E6D8DA-5882-420D-8423-064E2E4872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9"/>
            <a:ext cx="28448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7CF54AD0-03EB-4CF5-B21B-A2D37E7342BC}" type="slidenum">
              <a:rPr lang="en-US" altLang="lv-LV"/>
              <a:pPr/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likumi.lv/ta/id/274749-statistikas-likums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ustomXml" Target="../ink/ink48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1.png"/><Relationship Id="rId4" Type="http://schemas.openxmlformats.org/officeDocument/2006/relationships/image" Target="../media/image34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ikumi.lv/ta/id/274749-statistikas-likum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mailto:Marija.Kamanica@csp.gov.lv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8.xml"/><Relationship Id="rId5" Type="http://schemas.openxmlformats.org/officeDocument/2006/relationships/hyperlink" Target="OSP%20sagatavo&#353;ana.pptx" TargetMode="External"/><Relationship Id="rId4" Type="http://schemas.openxmlformats.org/officeDocument/2006/relationships/hyperlink" Target="mailto:Ance.Svarupa@csp.gov.lv" TargetMode="Externa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customXml" Target="../ink/ink7.xml"/><Relationship Id="rId18" Type="http://schemas.openxmlformats.org/officeDocument/2006/relationships/customXml" Target="../ink/ink11.xml"/><Relationship Id="rId26" Type="http://schemas.openxmlformats.org/officeDocument/2006/relationships/customXml" Target="../ink/ink19.xml"/><Relationship Id="rId39" Type="http://schemas.openxmlformats.org/officeDocument/2006/relationships/customXml" Target="../ink/ink31.xml"/><Relationship Id="rId21" Type="http://schemas.openxmlformats.org/officeDocument/2006/relationships/customXml" Target="../ink/ink14.xml"/><Relationship Id="rId34" Type="http://schemas.openxmlformats.org/officeDocument/2006/relationships/customXml" Target="../ink/ink26.xml"/><Relationship Id="rId42" Type="http://schemas.openxmlformats.org/officeDocument/2006/relationships/customXml" Target="../ink/ink34.xml"/><Relationship Id="rId47" Type="http://schemas.openxmlformats.org/officeDocument/2006/relationships/customXml" Target="../ink/ink37.xml"/><Relationship Id="rId50" Type="http://schemas.openxmlformats.org/officeDocument/2006/relationships/customXml" Target="../ink/ink39.xml"/><Relationship Id="rId55" Type="http://schemas.openxmlformats.org/officeDocument/2006/relationships/image" Target="../media/image14.png"/><Relationship Id="rId7" Type="http://schemas.openxmlformats.org/officeDocument/2006/relationships/customXml" Target="../ink/ink3.xml"/><Relationship Id="rId2" Type="http://schemas.openxmlformats.org/officeDocument/2006/relationships/notesSlide" Target="../notesSlides/notesSlide6.xml"/><Relationship Id="rId16" Type="http://schemas.openxmlformats.org/officeDocument/2006/relationships/customXml" Target="../ink/ink10.xml"/><Relationship Id="rId29" Type="http://schemas.openxmlformats.org/officeDocument/2006/relationships/image" Target="../media/image9.png"/><Relationship Id="rId11" Type="http://schemas.openxmlformats.org/officeDocument/2006/relationships/customXml" Target="../ink/ink5.xml"/><Relationship Id="rId24" Type="http://schemas.openxmlformats.org/officeDocument/2006/relationships/customXml" Target="../ink/ink17.xml"/><Relationship Id="rId32" Type="http://schemas.openxmlformats.org/officeDocument/2006/relationships/customXml" Target="../ink/ink24.xml"/><Relationship Id="rId37" Type="http://schemas.openxmlformats.org/officeDocument/2006/relationships/customXml" Target="../ink/ink29.xml"/><Relationship Id="rId40" Type="http://schemas.openxmlformats.org/officeDocument/2006/relationships/customXml" Target="../ink/ink32.xml"/><Relationship Id="rId45" Type="http://schemas.openxmlformats.org/officeDocument/2006/relationships/customXml" Target="../ink/ink36.xml"/><Relationship Id="rId53" Type="http://schemas.openxmlformats.org/officeDocument/2006/relationships/image" Target="../media/image13.png"/><Relationship Id="rId58" Type="http://schemas.openxmlformats.org/officeDocument/2006/relationships/customXml" Target="../ink/ink44.xml"/><Relationship Id="rId5" Type="http://schemas.openxmlformats.org/officeDocument/2006/relationships/customXml" Target="../ink/ink2.xml"/><Relationship Id="rId19" Type="http://schemas.openxmlformats.org/officeDocument/2006/relationships/customXml" Target="../ink/ink12.xml"/><Relationship Id="rId4" Type="http://schemas.openxmlformats.org/officeDocument/2006/relationships/image" Target="../media/image6.png"/><Relationship Id="rId9" Type="http://schemas.openxmlformats.org/officeDocument/2006/relationships/customXml" Target="../ink/ink4.xml"/><Relationship Id="rId14" Type="http://schemas.openxmlformats.org/officeDocument/2006/relationships/customXml" Target="../ink/ink8.xml"/><Relationship Id="rId22" Type="http://schemas.openxmlformats.org/officeDocument/2006/relationships/customXml" Target="../ink/ink15.xml"/><Relationship Id="rId27" Type="http://schemas.openxmlformats.org/officeDocument/2006/relationships/customXml" Target="../ink/ink20.xml"/><Relationship Id="rId30" Type="http://schemas.openxmlformats.org/officeDocument/2006/relationships/customXml" Target="../ink/ink22.xml"/><Relationship Id="rId35" Type="http://schemas.openxmlformats.org/officeDocument/2006/relationships/customXml" Target="../ink/ink27.xml"/><Relationship Id="rId43" Type="http://schemas.openxmlformats.org/officeDocument/2006/relationships/customXml" Target="../ink/ink35.xml"/><Relationship Id="rId48" Type="http://schemas.openxmlformats.org/officeDocument/2006/relationships/image" Target="../media/image12.png"/><Relationship Id="rId56" Type="http://schemas.openxmlformats.org/officeDocument/2006/relationships/customXml" Target="../ink/ink43.xml"/><Relationship Id="rId8" Type="http://schemas.openxmlformats.org/officeDocument/2006/relationships/image" Target="../media/image60.png"/><Relationship Id="rId51" Type="http://schemas.openxmlformats.org/officeDocument/2006/relationships/customXml" Target="../ink/ink40.xml"/><Relationship Id="rId3" Type="http://schemas.openxmlformats.org/officeDocument/2006/relationships/customXml" Target="../ink/ink1.xml"/><Relationship Id="rId12" Type="http://schemas.openxmlformats.org/officeDocument/2006/relationships/customXml" Target="../ink/ink6.xml"/><Relationship Id="rId17" Type="http://schemas.openxmlformats.org/officeDocument/2006/relationships/image" Target="../media/image8.png"/><Relationship Id="rId25" Type="http://schemas.openxmlformats.org/officeDocument/2006/relationships/customXml" Target="../ink/ink18.xml"/><Relationship Id="rId33" Type="http://schemas.openxmlformats.org/officeDocument/2006/relationships/customXml" Target="../ink/ink25.xml"/><Relationship Id="rId38" Type="http://schemas.openxmlformats.org/officeDocument/2006/relationships/customXml" Target="../ink/ink30.xml"/><Relationship Id="rId46" Type="http://schemas.openxmlformats.org/officeDocument/2006/relationships/image" Target="../media/image11.png"/><Relationship Id="rId59" Type="http://schemas.openxmlformats.org/officeDocument/2006/relationships/image" Target="../media/image16.png"/><Relationship Id="rId20" Type="http://schemas.openxmlformats.org/officeDocument/2006/relationships/customXml" Target="../ink/ink13.xml"/><Relationship Id="rId41" Type="http://schemas.openxmlformats.org/officeDocument/2006/relationships/customXml" Target="../ink/ink33.xml"/><Relationship Id="rId54" Type="http://schemas.openxmlformats.org/officeDocument/2006/relationships/customXml" Target="../ink/ink4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0.png"/><Relationship Id="rId15" Type="http://schemas.openxmlformats.org/officeDocument/2006/relationships/customXml" Target="../ink/ink9.xml"/><Relationship Id="rId23" Type="http://schemas.openxmlformats.org/officeDocument/2006/relationships/customXml" Target="../ink/ink16.xml"/><Relationship Id="rId28" Type="http://schemas.openxmlformats.org/officeDocument/2006/relationships/customXml" Target="../ink/ink21.xml"/><Relationship Id="rId36" Type="http://schemas.openxmlformats.org/officeDocument/2006/relationships/customXml" Target="../ink/ink28.xml"/><Relationship Id="rId49" Type="http://schemas.openxmlformats.org/officeDocument/2006/relationships/customXml" Target="../ink/ink38.xml"/><Relationship Id="rId57" Type="http://schemas.openxmlformats.org/officeDocument/2006/relationships/image" Target="../media/image15.png"/><Relationship Id="rId10" Type="http://schemas.openxmlformats.org/officeDocument/2006/relationships/image" Target="../media/image7.png"/><Relationship Id="rId31" Type="http://schemas.openxmlformats.org/officeDocument/2006/relationships/customXml" Target="../ink/ink23.xml"/><Relationship Id="rId44" Type="http://schemas.openxmlformats.org/officeDocument/2006/relationships/image" Target="../media/image10.png"/><Relationship Id="rId52" Type="http://schemas.openxmlformats.org/officeDocument/2006/relationships/customXml" Target="../ink/ink41.xml"/><Relationship Id="rId60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customXml" Target="../ink/ink45.xml"/><Relationship Id="rId7" Type="http://schemas.openxmlformats.org/officeDocument/2006/relationships/customXml" Target="../ink/ink4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9.png"/><Relationship Id="rId5" Type="http://schemas.openxmlformats.org/officeDocument/2006/relationships/customXml" Target="../ink/ink46.xml"/><Relationship Id="rId4" Type="http://schemas.openxmlformats.org/officeDocument/2006/relationships/image" Target="../media/image18.png"/><Relationship Id="rId9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9B697D2E-3FF0-7C97-FE5D-F419DA290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1719" y="2948781"/>
            <a:ext cx="7772400" cy="960438"/>
          </a:xfrm>
        </p:spPr>
        <p:txBody>
          <a:bodyPr>
            <a:noAutofit/>
          </a:bodyPr>
          <a:lstStyle/>
          <a:p>
            <a:r>
              <a:rPr lang="lv-LV" sz="3600">
                <a:latin typeface="+mj-lt"/>
                <a:ea typeface="Calibri" panose="020F0502020204030204" pitchFamily="34" charset="0"/>
              </a:rPr>
              <a:t>I</a:t>
            </a:r>
            <a:r>
              <a:rPr lang="lv-LV" sz="3600" b="1">
                <a:effectLst/>
                <a:latin typeface="+mj-lt"/>
                <a:ea typeface="Calibri" panose="020F0502020204030204" pitchFamily="34" charset="0"/>
              </a:rPr>
              <a:t>zmaiņ</a:t>
            </a:r>
            <a:r>
              <a:rPr lang="lv-LV" sz="3600">
                <a:latin typeface="+mj-lt"/>
                <a:ea typeface="Calibri" panose="020F0502020204030204" pitchFamily="34" charset="0"/>
              </a:rPr>
              <a:t>as </a:t>
            </a:r>
            <a:r>
              <a:rPr lang="lv-LV" sz="3600" b="1">
                <a:effectLst/>
                <a:latin typeface="+mj-lt"/>
                <a:ea typeface="Calibri" panose="020F0502020204030204" pitchFamily="34" charset="0"/>
              </a:rPr>
              <a:t>Oficiālās </a:t>
            </a:r>
            <a:r>
              <a:rPr lang="lv-LV" sz="3600" b="1" dirty="0">
                <a:effectLst/>
                <a:latin typeface="+mj-lt"/>
                <a:ea typeface="Calibri" panose="020F0502020204030204" pitchFamily="34" charset="0"/>
              </a:rPr>
              <a:t>statistikas programmas (OSP) saturā un tās aizpildīšanas kārtībā</a:t>
            </a:r>
            <a:endParaRPr lang="lv-LV" altLang="lv-LV" sz="3600" dirty="0">
              <a:latin typeface="+mj-lt"/>
            </a:endParaRP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1B43178F-2936-7037-6375-638BA191B99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09800" y="4846638"/>
            <a:ext cx="7772400" cy="914400"/>
          </a:xfrm>
        </p:spPr>
        <p:txBody>
          <a:bodyPr>
            <a:normAutofit lnSpcReduction="10000"/>
          </a:bodyPr>
          <a:lstStyle/>
          <a:p>
            <a:r>
              <a:rPr lang="lv-LV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Komunikācijas un pakalpojumu pārvaldības departamenta</a:t>
            </a:r>
          </a:p>
          <a:p>
            <a:r>
              <a:rPr lang="lv-LV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Pakalpojumu pārvaldības daļas eksperte</a:t>
            </a:r>
          </a:p>
          <a:p>
            <a:r>
              <a:rPr lang="lv-LV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Marija Kamaniča</a:t>
            </a:r>
          </a:p>
        </p:txBody>
      </p:sp>
      <p:sp>
        <p:nvSpPr>
          <p:cNvPr id="13316" name="Text Placeholder 3">
            <a:extLst>
              <a:ext uri="{FF2B5EF4-FFF2-40B4-BE49-F238E27FC236}">
                <a16:creationId xmlns:a16="http://schemas.microsoft.com/office/drawing/2014/main" id="{9C57C0DF-3815-CD53-A3C6-C2726AB4EB0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lv-LV" altLang="lv-LV" sz="1900" dirty="0">
                <a:latin typeface="+mj-lt"/>
              </a:rPr>
              <a:t>Rīgā</a:t>
            </a:r>
          </a:p>
          <a:p>
            <a:r>
              <a:rPr lang="lv-LV" altLang="lv-LV" sz="1900" dirty="0">
                <a:latin typeface="+mj-lt"/>
              </a:rPr>
              <a:t> 30.04.2025</a:t>
            </a:r>
            <a:r>
              <a:rPr lang="lv-LV" altLang="lv-LV" dirty="0"/>
              <a:t>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Slide Number Placeholder 6">
            <a:extLst>
              <a:ext uri="{FF2B5EF4-FFF2-40B4-BE49-F238E27FC236}">
                <a16:creationId xmlns:a16="http://schemas.microsoft.com/office/drawing/2014/main" id="{798FEA88-001C-97F7-7E3C-C20D5058498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xfrm>
            <a:off x="10058401" y="6324600"/>
            <a:ext cx="430213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E7C1BDA9-F334-484F-B5E2-0F5CD46DF9CD}" type="slidenum">
              <a:rPr lang="en-US" altLang="lv-LV" smtClean="0"/>
              <a:pPr/>
              <a:t>10</a:t>
            </a:fld>
            <a:endParaRPr lang="en-US" altLang="lv-LV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2F3DC286-7673-E9D6-BD81-6DE59F2553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1705" y="1276903"/>
            <a:ext cx="9348466" cy="361729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6" name="Right Arrow 15">
            <a:extLst>
              <a:ext uri="{FF2B5EF4-FFF2-40B4-BE49-F238E27FC236}">
                <a16:creationId xmlns:a16="http://schemas.microsoft.com/office/drawing/2014/main" id="{AC37C01B-4300-CF50-F0B0-71C979643E4F}"/>
              </a:ext>
            </a:extLst>
          </p:cNvPr>
          <p:cNvSpPr/>
          <p:nvPr/>
        </p:nvSpPr>
        <p:spPr>
          <a:xfrm rot="5400000">
            <a:off x="8379483" y="5017016"/>
            <a:ext cx="498475" cy="368300"/>
          </a:xfrm>
          <a:prstGeom prst="rightArrow">
            <a:avLst>
              <a:gd name="adj1" fmla="val 41901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v-LV"/>
          </a:p>
        </p:txBody>
      </p:sp>
      <p:pic>
        <p:nvPicPr>
          <p:cNvPr id="20489" name="Picture 16">
            <a:extLst>
              <a:ext uri="{FF2B5EF4-FFF2-40B4-BE49-F238E27FC236}">
                <a16:creationId xmlns:a16="http://schemas.microsoft.com/office/drawing/2014/main" id="{6EA67991-3BA4-0302-7801-963F0C2335B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530" y="5962650"/>
            <a:ext cx="766762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DBA7B6CD-FAF1-D0BA-6053-29F3BD3E6216}"/>
              </a:ext>
            </a:extLst>
          </p:cNvPr>
          <p:cNvSpPr/>
          <p:nvPr/>
        </p:nvSpPr>
        <p:spPr>
          <a:xfrm>
            <a:off x="7183097" y="5507108"/>
            <a:ext cx="2891246" cy="39883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lv-LV" dirty="0">
                <a:ln>
                  <a:solidFill>
                    <a:schemeClr val="tx1"/>
                  </a:solidFill>
                </a:ln>
              </a:rPr>
              <a:t>3. tabula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C1ED730C-266E-7433-CBAC-11CEFB2DC105}"/>
              </a:ext>
            </a:extLst>
          </p:cNvPr>
          <p:cNvGrpSpPr/>
          <p:nvPr/>
        </p:nvGrpSpPr>
        <p:grpSpPr>
          <a:xfrm>
            <a:off x="8221856" y="0"/>
            <a:ext cx="1689462" cy="1162051"/>
            <a:chOff x="3957328" y="2490959"/>
            <a:chExt cx="907126" cy="907126"/>
          </a:xfrm>
          <a:solidFill>
            <a:schemeClr val="accent1"/>
          </a:solidFill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BDD57616-94FC-0874-00B2-F5434BAF7BCE}"/>
                </a:ext>
              </a:extLst>
            </p:cNvPr>
            <p:cNvSpPr/>
            <p:nvPr/>
          </p:nvSpPr>
          <p:spPr>
            <a:xfrm>
              <a:off x="3957328" y="2490959"/>
              <a:ext cx="907126" cy="907126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lv-LV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F3B950F6-FB20-E7D1-CBF9-D1D6AED7B175}"/>
                </a:ext>
              </a:extLst>
            </p:cNvPr>
            <p:cNvSpPr/>
            <p:nvPr/>
          </p:nvSpPr>
          <p:spPr>
            <a:xfrm>
              <a:off x="4090174" y="2623805"/>
              <a:ext cx="641434" cy="64143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985" tIns="6985" rIns="6985" bIns="6985" spcCol="1270" anchor="ctr"/>
            <a:lstStyle/>
            <a:p>
              <a:pPr algn="ctr" defTabSz="4889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lv-LV" altLang="lv-LV" sz="1800" b="1" dirty="0"/>
                <a:t>OSP 1.tabula </a:t>
              </a:r>
              <a:endParaRPr lang="lv-LV" sz="1800" dirty="0"/>
            </a:p>
          </p:txBody>
        </p:sp>
      </p:grpSp>
      <p:grpSp>
        <p:nvGrpSpPr>
          <p:cNvPr id="3" name="Group 9">
            <a:extLst>
              <a:ext uri="{FF2B5EF4-FFF2-40B4-BE49-F238E27FC236}">
                <a16:creationId xmlns:a16="http://schemas.microsoft.com/office/drawing/2014/main" id="{AEC41B49-5809-FB04-CE01-C708C9F14A36}"/>
              </a:ext>
            </a:extLst>
          </p:cNvPr>
          <p:cNvGrpSpPr>
            <a:grpSpLocks/>
          </p:cNvGrpSpPr>
          <p:nvPr/>
        </p:nvGrpSpPr>
        <p:grpSpPr bwMode="auto">
          <a:xfrm>
            <a:off x="9911318" y="4994"/>
            <a:ext cx="2136845" cy="1130300"/>
            <a:chOff x="1897599" y="1955202"/>
            <a:chExt cx="1486731" cy="1486731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05648A3D-ADCD-73AF-813B-F77B0A0F12EF}"/>
                </a:ext>
              </a:extLst>
            </p:cNvPr>
            <p:cNvSpPr/>
            <p:nvPr/>
          </p:nvSpPr>
          <p:spPr>
            <a:xfrm>
              <a:off x="1897599" y="1955202"/>
              <a:ext cx="1486731" cy="1486731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lv-LV"/>
            </a:p>
          </p:txBody>
        </p:sp>
        <p:sp>
          <p:nvSpPr>
            <p:cNvPr id="7" name="Oval 4">
              <a:extLst>
                <a:ext uri="{FF2B5EF4-FFF2-40B4-BE49-F238E27FC236}">
                  <a16:creationId xmlns:a16="http://schemas.microsoft.com/office/drawing/2014/main" id="{86018198-C6A2-6FD9-3626-857262AF24B6}"/>
                </a:ext>
              </a:extLst>
            </p:cNvPr>
            <p:cNvSpPr/>
            <p:nvPr/>
          </p:nvSpPr>
          <p:spPr>
            <a:xfrm>
              <a:off x="2115416" y="2172365"/>
              <a:ext cx="1051096" cy="105240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0160" tIns="10160" rIns="10160" bIns="10160" spcCol="1270" anchor="ctr"/>
            <a:lstStyle/>
            <a:p>
              <a:pPr algn="ctr"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lv-LV" sz="1800" dirty="0"/>
                <a:t>OSP </a:t>
              </a:r>
            </a:p>
            <a:p>
              <a:pPr algn="ctr"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lv-LV" sz="1800" dirty="0"/>
                <a:t> </a:t>
              </a:r>
              <a:r>
                <a:rPr lang="lv-LV" sz="1800" b="1" dirty="0"/>
                <a:t>3.tabula</a:t>
              </a:r>
            </a:p>
          </p:txBody>
        </p:sp>
      </p:grpSp>
      <p:sp>
        <p:nvSpPr>
          <p:cNvPr id="8" name="Rectangle 7">
            <a:extLst>
              <a:ext uri="{FF2B5EF4-FFF2-40B4-BE49-F238E27FC236}">
                <a16:creationId xmlns:a16="http://schemas.microsoft.com/office/drawing/2014/main" id="{D35776B8-5BB1-93CF-16CA-F24A75D825BA}"/>
              </a:ext>
            </a:extLst>
          </p:cNvPr>
          <p:cNvSpPr/>
          <p:nvPr/>
        </p:nvSpPr>
        <p:spPr>
          <a:xfrm>
            <a:off x="7655442" y="1276903"/>
            <a:ext cx="3884729" cy="361729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216D94F-073A-94D1-3053-F26FE3DBFDF8}"/>
              </a:ext>
            </a:extLst>
          </p:cNvPr>
          <p:cNvCxnSpPr/>
          <p:nvPr/>
        </p:nvCxnSpPr>
        <p:spPr>
          <a:xfrm>
            <a:off x="7655442" y="4743450"/>
            <a:ext cx="179451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8D1D495-3914-3AEF-0DC5-AAE199AB2684}"/>
              </a:ext>
            </a:extLst>
          </p:cNvPr>
          <p:cNvCxnSpPr/>
          <p:nvPr/>
        </p:nvCxnSpPr>
        <p:spPr>
          <a:xfrm>
            <a:off x="8961120" y="4034790"/>
            <a:ext cx="230886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0856421-875F-8255-D780-B6FAB569EF5D}"/>
              </a:ext>
            </a:extLst>
          </p:cNvPr>
          <p:cNvCxnSpPr/>
          <p:nvPr/>
        </p:nvCxnSpPr>
        <p:spPr>
          <a:xfrm>
            <a:off x="7772400" y="4400550"/>
            <a:ext cx="33147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Slide Number Placeholder 6">
            <a:extLst>
              <a:ext uri="{FF2B5EF4-FFF2-40B4-BE49-F238E27FC236}">
                <a16:creationId xmlns:a16="http://schemas.microsoft.com/office/drawing/2014/main" id="{B455FFF3-D6A6-059F-1F4F-67A1753D9C5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04D98946-1272-44C6-A06D-80724A5F3A9F}" type="slidenum">
              <a:rPr lang="en-US" altLang="lv-LV" smtClean="0"/>
              <a:pPr/>
              <a:t>11</a:t>
            </a:fld>
            <a:endParaRPr lang="en-US" altLang="lv-LV"/>
          </a:p>
        </p:txBody>
      </p:sp>
      <p:sp>
        <p:nvSpPr>
          <p:cNvPr id="21512" name="TextBox 10">
            <a:extLst>
              <a:ext uri="{FF2B5EF4-FFF2-40B4-BE49-F238E27FC236}">
                <a16:creationId xmlns:a16="http://schemas.microsoft.com/office/drawing/2014/main" id="{B4D287CA-A666-E1E7-7B9C-39302FF371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7870" y="601141"/>
            <a:ext cx="6608762" cy="10156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lv-LV" altLang="lv-LV" sz="3000" b="1" dirty="0">
                <a:latin typeface="+mj-lt"/>
                <a:ea typeface="Verdana" panose="020B0604030504040204" pitchFamily="34" charset="0"/>
              </a:rPr>
              <a:t>Statistikas plānošana triju gadu periodam</a:t>
            </a:r>
          </a:p>
        </p:txBody>
      </p:sp>
      <p:sp>
        <p:nvSpPr>
          <p:cNvPr id="21513" name="Rectangle 11">
            <a:extLst>
              <a:ext uri="{FF2B5EF4-FFF2-40B4-BE49-F238E27FC236}">
                <a16:creationId xmlns:a16="http://schemas.microsoft.com/office/drawing/2014/main" id="{FFEDF42A-2D36-AE66-F53A-4E4EB4534B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1289" y="1886881"/>
            <a:ext cx="82308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lv-LV" altLang="lv-LV" sz="2000" dirty="0">
                <a:latin typeface="+mj-lt"/>
                <a:ea typeface="Verdana" panose="020B0604030504040204" pitchFamily="34" charset="0"/>
              </a:rPr>
              <a:t>Ar “X” atzīmē konkrētā OSP ieraksta esamību norādītajā gadā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3C78C90-7C71-F31B-6EFF-8EF9F15197CD}"/>
              </a:ext>
            </a:extLst>
          </p:cNvPr>
          <p:cNvGrpSpPr/>
          <p:nvPr/>
        </p:nvGrpSpPr>
        <p:grpSpPr>
          <a:xfrm>
            <a:off x="10454693" y="86442"/>
            <a:ext cx="1689462" cy="1162051"/>
            <a:chOff x="3957328" y="2490959"/>
            <a:chExt cx="907126" cy="907126"/>
          </a:xfrm>
          <a:solidFill>
            <a:schemeClr val="accent1"/>
          </a:solidFill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95F88A3A-DB1E-CD08-C280-69C2A1D448B4}"/>
                </a:ext>
              </a:extLst>
            </p:cNvPr>
            <p:cNvSpPr/>
            <p:nvPr/>
          </p:nvSpPr>
          <p:spPr>
            <a:xfrm>
              <a:off x="3957328" y="2490959"/>
              <a:ext cx="907126" cy="907126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lv-LV"/>
            </a:p>
          </p:txBody>
        </p:sp>
        <p:sp>
          <p:nvSpPr>
            <p:cNvPr id="11" name="Oval 4">
              <a:extLst>
                <a:ext uri="{FF2B5EF4-FFF2-40B4-BE49-F238E27FC236}">
                  <a16:creationId xmlns:a16="http://schemas.microsoft.com/office/drawing/2014/main" id="{6377DBFB-891D-B280-A717-499533E6D426}"/>
                </a:ext>
              </a:extLst>
            </p:cNvPr>
            <p:cNvSpPr/>
            <p:nvPr/>
          </p:nvSpPr>
          <p:spPr>
            <a:xfrm>
              <a:off x="4090174" y="2709002"/>
              <a:ext cx="641434" cy="55623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985" tIns="6985" rIns="6985" bIns="6985" spcCol="1270" anchor="ctr"/>
            <a:lstStyle/>
            <a:p>
              <a:pPr algn="ctr" defTabSz="4889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lv-LV" altLang="lv-LV" sz="1800" b="1" dirty="0"/>
                <a:t>OSP 1.tabula </a:t>
              </a:r>
              <a:endParaRPr lang="lv-LV" sz="1800" dirty="0"/>
            </a:p>
          </p:txBody>
        </p:sp>
      </p:grpSp>
      <p:sp>
        <p:nvSpPr>
          <p:cNvPr id="16" name="TextBox 2">
            <a:extLst>
              <a:ext uri="{FF2B5EF4-FFF2-40B4-BE49-F238E27FC236}">
                <a16:creationId xmlns:a16="http://schemas.microsoft.com/office/drawing/2014/main" id="{163AE4BD-FC32-1693-CE45-35FD312802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89165" y="2881313"/>
            <a:ext cx="218597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lv-LV" altLang="lv-LV" sz="1200" dirty="0"/>
              <a:t>2026            2027             2028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597A192-FAE4-C7F0-966E-8197B38A29C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756" t="6809"/>
          <a:stretch/>
        </p:blipFill>
        <p:spPr>
          <a:xfrm>
            <a:off x="516860" y="2508491"/>
            <a:ext cx="11158280" cy="2549642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62E93D92-343E-D36A-2389-A42C23991D0D}"/>
              </a:ext>
            </a:extLst>
          </p:cNvPr>
          <p:cNvSpPr/>
          <p:nvPr/>
        </p:nvSpPr>
        <p:spPr>
          <a:xfrm>
            <a:off x="1052623" y="2502436"/>
            <a:ext cx="2105247" cy="254964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17F0029-46DE-865F-2B88-4E4D0234D2D2}"/>
              </a:ext>
            </a:extLst>
          </p:cNvPr>
          <p:cNvSpPr/>
          <p:nvPr/>
        </p:nvSpPr>
        <p:spPr>
          <a:xfrm>
            <a:off x="9451118" y="2474201"/>
            <a:ext cx="2185975" cy="254964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09DAA2F-1D25-2BA1-585D-14962FF05DB9}"/>
              </a:ext>
            </a:extLst>
          </p:cNvPr>
          <p:cNvSpPr txBox="1"/>
          <p:nvPr/>
        </p:nvSpPr>
        <p:spPr>
          <a:xfrm>
            <a:off x="1615623" y="5402504"/>
            <a:ext cx="976357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000" b="1" dirty="0"/>
              <a:t>Ja 2026. un/vai 2027. gadā/</a:t>
            </a:r>
            <a:r>
              <a:rPr lang="lv-LV" sz="2000" b="1" dirty="0" err="1"/>
              <a:t>os</a:t>
            </a:r>
            <a:r>
              <a:rPr lang="lv-LV" sz="2000" b="1" dirty="0"/>
              <a:t> notiek sagatavošanās darbi vai </a:t>
            </a:r>
            <a:r>
              <a:rPr lang="lv-LV" sz="2000" b="1" dirty="0" err="1"/>
              <a:t>apsekojums</a:t>
            </a:r>
            <a:r>
              <a:rPr lang="lv-LV" sz="2000" b="1" dirty="0"/>
              <a:t>, bet datus publicē tikai 2027. un/vai 2028. gadā, arī tādos gadījumos ir jāaizpilda 2. tabula un jānorāda plānotie publicējamie rādītāji un to detalizācija. </a:t>
            </a:r>
          </a:p>
          <a:p>
            <a:endParaRPr lang="lv-LV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Placeholder 3">
            <a:extLst>
              <a:ext uri="{FF2B5EF4-FFF2-40B4-BE49-F238E27FC236}">
                <a16:creationId xmlns:a16="http://schemas.microsoft.com/office/drawing/2014/main" id="{DACDD3E3-7A8A-7F99-DC67-C906AAB7CA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972793" y="667467"/>
            <a:ext cx="6838950" cy="5330825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lv-LV" altLang="lv-LV" b="1" dirty="0">
                <a:latin typeface="+mj-lt"/>
              </a:rPr>
              <a:t>Jānorāda laiks, kad pirmo reizi tiek publicēta konkrētā statistika</a:t>
            </a: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altLang="lv-LV" dirty="0">
                <a:latin typeface="+mj-lt"/>
              </a:rPr>
              <a:t>Apraksta vārdiem - „xx. diena/darbadiena/mēneši pēc pārskata perioda beigām” , piem., 20.diena pēc pārskata ceturkšņa beigām</a:t>
            </a: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altLang="lv-LV" dirty="0">
                <a:latin typeface="+mj-lt"/>
              </a:rPr>
              <a:t>Norāda konkrētu datumu formā </a:t>
            </a:r>
            <a:r>
              <a:rPr lang="lv-LV" altLang="lv-LV" dirty="0" err="1">
                <a:latin typeface="+mj-lt"/>
              </a:rPr>
              <a:t>dd.mm.gggg</a:t>
            </a:r>
            <a:r>
              <a:rPr lang="lv-LV" altLang="lv-LV" dirty="0">
                <a:latin typeface="+mj-lt"/>
              </a:rPr>
              <a:t>.</a:t>
            </a: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altLang="lv-LV" dirty="0">
                <a:latin typeface="+mj-lt"/>
              </a:rPr>
              <a:t>Ja statistiku publicē cita iestāde vai ārvalstu institūcija (piem., </a:t>
            </a:r>
            <a:r>
              <a:rPr lang="lv-LV" altLang="lv-LV" i="1" dirty="0" err="1">
                <a:latin typeface="+mj-lt"/>
              </a:rPr>
              <a:t>Eurostat</a:t>
            </a:r>
            <a:r>
              <a:rPr lang="lv-LV" altLang="lv-LV" dirty="0">
                <a:latin typeface="+mj-lt"/>
              </a:rPr>
              <a:t>), jānorāda termiņš, kad šī iestāde vai ārvalstu institūcija publicē šo statistiku. </a:t>
            </a:r>
            <a:r>
              <a:rPr lang="lv-LV" altLang="lv-LV" b="1" dirty="0">
                <a:solidFill>
                  <a:srgbClr val="FF0000"/>
                </a:solidFill>
                <a:latin typeface="+mj-lt"/>
              </a:rPr>
              <a:t>Statistikas iestādei sava saražotā statistika jāpublicē Portālā</a:t>
            </a: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altLang="lv-LV" dirty="0">
                <a:solidFill>
                  <a:srgbClr val="FF0000"/>
                </a:solidFill>
                <a:latin typeface="+mj-lt"/>
              </a:rPr>
              <a:t>Ja norāda, ka statistika </a:t>
            </a:r>
            <a:r>
              <a:rPr lang="lv-LV" altLang="lv-LV" b="1" dirty="0">
                <a:solidFill>
                  <a:srgbClr val="FF0000"/>
                </a:solidFill>
                <a:latin typeface="+mj-lt"/>
              </a:rPr>
              <a:t>netiek publicēta</a:t>
            </a:r>
            <a:r>
              <a:rPr lang="lv-LV" altLang="lv-LV" dirty="0">
                <a:solidFill>
                  <a:srgbClr val="FF0000"/>
                </a:solidFill>
                <a:latin typeface="+mj-lt"/>
              </a:rPr>
              <a:t>, ir jāpaskaidro, kādēļ tas netiek darīts</a:t>
            </a: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altLang="lv-LV" dirty="0">
                <a:latin typeface="+mj-lt"/>
              </a:rPr>
              <a:t>Ja publicē gan provizorisko, gan galīgo statistiku, norāda abu publicēšanas datumus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lv-LV" altLang="lv-LV" sz="2400" dirty="0"/>
          </a:p>
        </p:txBody>
      </p:sp>
      <p:sp>
        <p:nvSpPr>
          <p:cNvPr id="24579" name="Slide Number Placeholder 6">
            <a:extLst>
              <a:ext uri="{FF2B5EF4-FFF2-40B4-BE49-F238E27FC236}">
                <a16:creationId xmlns:a16="http://schemas.microsoft.com/office/drawing/2014/main" id="{9663E446-E5DC-61E6-EC9E-6CD42B07A42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3EFB28C2-720E-4A19-9831-002B40EEBB01}" type="slidenum">
              <a:rPr lang="en-US" altLang="lv-LV" smtClean="0"/>
              <a:pPr/>
              <a:t>12</a:t>
            </a:fld>
            <a:endParaRPr lang="en-US" altLang="lv-LV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C0C37D2-9E63-5504-1A6C-0E724C648A41}"/>
              </a:ext>
            </a:extLst>
          </p:cNvPr>
          <p:cNvGrpSpPr/>
          <p:nvPr/>
        </p:nvGrpSpPr>
        <p:grpSpPr>
          <a:xfrm>
            <a:off x="10454693" y="86442"/>
            <a:ext cx="1689462" cy="1162051"/>
            <a:chOff x="3957328" y="2490959"/>
            <a:chExt cx="907126" cy="907126"/>
          </a:xfrm>
          <a:solidFill>
            <a:schemeClr val="accent1"/>
          </a:solidFill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71077AFA-776D-F7AC-94EB-E5D130A10FC6}"/>
                </a:ext>
              </a:extLst>
            </p:cNvPr>
            <p:cNvSpPr/>
            <p:nvPr/>
          </p:nvSpPr>
          <p:spPr>
            <a:xfrm>
              <a:off x="3957328" y="2490959"/>
              <a:ext cx="907126" cy="907126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lv-LV"/>
            </a:p>
          </p:txBody>
        </p:sp>
        <p:sp>
          <p:nvSpPr>
            <p:cNvPr id="4" name="Oval 4">
              <a:extLst>
                <a:ext uri="{FF2B5EF4-FFF2-40B4-BE49-F238E27FC236}">
                  <a16:creationId xmlns:a16="http://schemas.microsoft.com/office/drawing/2014/main" id="{6547273C-AB75-604C-A7DF-75207BE5D5FC}"/>
                </a:ext>
              </a:extLst>
            </p:cNvPr>
            <p:cNvSpPr/>
            <p:nvPr/>
          </p:nvSpPr>
          <p:spPr>
            <a:xfrm>
              <a:off x="4149039" y="2689797"/>
              <a:ext cx="582568" cy="57544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985" tIns="6985" rIns="6985" bIns="6985" spcCol="1270" anchor="ctr"/>
            <a:lstStyle/>
            <a:p>
              <a:pPr algn="ctr" defTabSz="4889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lv-LV" altLang="lv-LV" sz="1800" b="1" dirty="0"/>
                <a:t>OSP 1.tabula </a:t>
              </a:r>
              <a:endParaRPr lang="lv-LV" sz="1800" dirty="0"/>
            </a:p>
          </p:txBody>
        </p:sp>
      </p:grpSp>
      <p:sp>
        <p:nvSpPr>
          <p:cNvPr id="25609" name="TextBox 3">
            <a:extLst>
              <a:ext uri="{FF2B5EF4-FFF2-40B4-BE49-F238E27FC236}">
                <a16:creationId xmlns:a16="http://schemas.microsoft.com/office/drawing/2014/main" id="{5C0F67AC-2838-C4E4-B189-5F8E0B9990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9030" y="5308937"/>
            <a:ext cx="8346219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lv-LV" altLang="lv-LV" sz="2000" b="1" dirty="0">
                <a:latin typeface="+mj-lt"/>
                <a:ea typeface="Verdana" panose="020B0604030504040204" pitchFamily="34" charset="0"/>
              </a:rPr>
              <a:t>Atgādinām - atbilstoši </a:t>
            </a:r>
            <a:r>
              <a:rPr lang="lv-LV" altLang="lv-LV" sz="2000" b="1" i="1" dirty="0">
                <a:latin typeface="+mj-lt"/>
                <a:ea typeface="Verdana" panose="020B0604030504040204" pitchFamily="34" charset="0"/>
              </a:rPr>
              <a:t>Statistikas likumā </a:t>
            </a:r>
            <a:r>
              <a:rPr lang="lv-LV" altLang="lv-LV" sz="2000" b="1" dirty="0">
                <a:latin typeface="+mj-lt"/>
                <a:ea typeface="Verdana" panose="020B0604030504040204" pitchFamily="34" charset="0"/>
              </a:rPr>
              <a:t>noteiktajam</a:t>
            </a:r>
            <a:r>
              <a:rPr lang="lv-LV" altLang="lv-LV" sz="2000" b="1" i="1" dirty="0">
                <a:latin typeface="+mj-lt"/>
                <a:ea typeface="Verdana" panose="020B0604030504040204" pitchFamily="34" charset="0"/>
              </a:rPr>
              <a:t> </a:t>
            </a:r>
            <a:r>
              <a:rPr lang="lv-LV" altLang="lv-LV" sz="2000" b="1" dirty="0">
                <a:latin typeface="+mj-lt"/>
                <a:ea typeface="Verdana" panose="020B0604030504040204" pitchFamily="34" charset="0"/>
              </a:rPr>
              <a:t>visu </a:t>
            </a:r>
            <a:r>
              <a:rPr lang="lv-LV" sz="2000" b="1" dirty="0"/>
              <a:t>oficiālo statistiku ražojošo institūciju </a:t>
            </a:r>
            <a:r>
              <a:rPr lang="lv-LV" altLang="lv-LV" sz="2000" b="1" dirty="0">
                <a:latin typeface="+mj-lt"/>
                <a:ea typeface="Verdana" panose="020B0604030504040204" pitchFamily="34" charset="0"/>
              </a:rPr>
              <a:t>statistiku, metadatus un oficiālās statistikas publicēšanas kalendāru jāpublicē Portālā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B82F09-EAD3-EF40-5872-F526089C1F4F}"/>
              </a:ext>
            </a:extLst>
          </p:cNvPr>
          <p:cNvSpPr txBox="1"/>
          <p:nvPr/>
        </p:nvSpPr>
        <p:spPr>
          <a:xfrm>
            <a:off x="742136" y="6103947"/>
            <a:ext cx="6097712" cy="7540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lv-LV" altLang="lv-LV" sz="2000" i="1" dirty="0"/>
              <a:t>/Statistikas likums 20. pants, 1.,2. apakšpunkts/</a:t>
            </a:r>
          </a:p>
          <a:p>
            <a:pPr algn="just">
              <a:spcAft>
                <a:spcPts val="600"/>
              </a:spcAft>
            </a:pPr>
            <a:r>
              <a:rPr lang="lv-LV" sz="1800" dirty="0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https://likumi.lv/ta/id/274749-statistikas-likums</a:t>
            </a:r>
            <a:endParaRPr lang="lv-LV" altLang="lv-LV" sz="16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E2EDB1A-7F38-42DA-F622-BAD3C063560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8621" y="1705269"/>
            <a:ext cx="2972371" cy="3447461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Placeholder 3">
            <a:extLst>
              <a:ext uri="{FF2B5EF4-FFF2-40B4-BE49-F238E27FC236}">
                <a16:creationId xmlns:a16="http://schemas.microsoft.com/office/drawing/2014/main" id="{3545CB25-8F9E-FD9E-EA75-97ABFCBD23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361815" y="1069507"/>
            <a:ext cx="7211110" cy="51689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lv-LV" altLang="lv-LV" sz="1800" b="1" dirty="0">
                <a:latin typeface="+mj-lt"/>
              </a:rPr>
              <a:t>Izmantojot noteiktos apzīmējumus, norāda, kādā veidā un kur statistika tiek publicēta:</a:t>
            </a:r>
          </a:p>
          <a:p>
            <a:pPr>
              <a:spcAft>
                <a:spcPts val="600"/>
              </a:spcAft>
            </a:pPr>
            <a:r>
              <a:rPr lang="lv-LV" altLang="lv-LV" sz="1800" dirty="0">
                <a:latin typeface="+mj-lt"/>
              </a:rPr>
              <a:t>1) M – iestādes mājaslapa, norādot iestādes mājaslapas sadaļas nosaukumu, kur tiks publicēti dati;</a:t>
            </a:r>
          </a:p>
          <a:p>
            <a:pPr>
              <a:spcAft>
                <a:spcPts val="600"/>
              </a:spcAft>
            </a:pPr>
            <a:r>
              <a:rPr lang="lv-LV" altLang="lv-LV" sz="1800" dirty="0">
                <a:latin typeface="+mj-lt"/>
              </a:rPr>
              <a:t>2) P – publikācija, norādot precīzu publikācijas nosaukumu;</a:t>
            </a:r>
          </a:p>
          <a:p>
            <a:pPr>
              <a:spcAft>
                <a:spcPts val="600"/>
              </a:spcAft>
            </a:pPr>
            <a:r>
              <a:rPr lang="lv-LV" altLang="lv-LV" sz="1800" dirty="0">
                <a:latin typeface="+mj-lt"/>
              </a:rPr>
              <a:t>3) i – preses ziņojums, norādot, kur tiek publicēts preses ziņojums (piem., mājaslapas adrese)</a:t>
            </a:r>
          </a:p>
          <a:p>
            <a:pPr>
              <a:spcAft>
                <a:spcPts val="600"/>
              </a:spcAft>
            </a:pPr>
            <a:r>
              <a:rPr lang="lv-LV" altLang="lv-LV" sz="1800" dirty="0">
                <a:latin typeface="+mj-lt"/>
              </a:rPr>
              <a:t>Tās </a:t>
            </a:r>
            <a:r>
              <a:rPr lang="lv-LV" altLang="lv-LV" sz="1800" b="1" dirty="0">
                <a:latin typeface="+mj-lt"/>
              </a:rPr>
              <a:t>iestādes, kuras vēl nepublicē savas iestādes statistiku Portālā - </a:t>
            </a:r>
            <a:r>
              <a:rPr lang="lv-LV" altLang="lv-LV" sz="1800" dirty="0">
                <a:latin typeface="+mj-lt"/>
              </a:rPr>
              <a:t>lūdzam </a:t>
            </a:r>
            <a:r>
              <a:rPr lang="lv-LV" altLang="lv-LV" sz="1800" b="1" dirty="0">
                <a:latin typeface="+mj-lt"/>
              </a:rPr>
              <a:t>skaidrot</a:t>
            </a:r>
            <a:r>
              <a:rPr lang="lv-LV" altLang="lv-LV" sz="1800" dirty="0">
                <a:latin typeface="+mj-lt"/>
              </a:rPr>
              <a:t> Piezīmēs, </a:t>
            </a:r>
            <a:r>
              <a:rPr lang="lv-LV" altLang="lv-LV" sz="1800" b="1" dirty="0">
                <a:latin typeface="+mj-lt"/>
              </a:rPr>
              <a:t>nepublicēšanas iemeslu. Tāpat arī informāciju, kad tiek plānots publicēt statistiku Portālā. </a:t>
            </a:r>
          </a:p>
          <a:p>
            <a:pPr>
              <a:spcAft>
                <a:spcPts val="600"/>
              </a:spcAft>
            </a:pPr>
            <a:r>
              <a:rPr lang="lv-LV" altLang="lv-LV" b="1" dirty="0">
                <a:latin typeface="+mj-lt"/>
              </a:rPr>
              <a:t>Par datu publicēšanu portālā lūdzam rakstīt uz  e-pastu </a:t>
            </a:r>
            <a:r>
              <a:rPr lang="lv-LV" altLang="lv-LV" dirty="0">
                <a:solidFill>
                  <a:schemeClr val="tx2"/>
                </a:solidFill>
                <a:latin typeface="+mj-lt"/>
              </a:rPr>
              <a:t>Liga.Saleniece@csp.gov.lv.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lv-LV" altLang="lv-LV" sz="1600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lv-LV" altLang="lv-LV" dirty="0"/>
          </a:p>
        </p:txBody>
      </p:sp>
      <p:sp>
        <p:nvSpPr>
          <p:cNvPr id="25605" name="Slide Number Placeholder 6">
            <a:extLst>
              <a:ext uri="{FF2B5EF4-FFF2-40B4-BE49-F238E27FC236}">
                <a16:creationId xmlns:a16="http://schemas.microsoft.com/office/drawing/2014/main" id="{FAC45E86-7C92-8734-289A-BCC43CDEEE7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D1F0AF67-4E9A-4920-8972-743AA745435C}" type="slidenum">
              <a:rPr lang="en-US" altLang="lv-LV" smtClean="0"/>
              <a:pPr/>
              <a:t>13</a:t>
            </a:fld>
            <a:endParaRPr lang="en-US" altLang="lv-LV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77EBDE6-DF18-394E-2400-11682B0DACEE}"/>
              </a:ext>
            </a:extLst>
          </p:cNvPr>
          <p:cNvGrpSpPr/>
          <p:nvPr/>
        </p:nvGrpSpPr>
        <p:grpSpPr>
          <a:xfrm>
            <a:off x="10454693" y="38567"/>
            <a:ext cx="1689462" cy="1162051"/>
            <a:chOff x="3957328" y="2490959"/>
            <a:chExt cx="907126" cy="907126"/>
          </a:xfrm>
          <a:solidFill>
            <a:schemeClr val="accent1"/>
          </a:solidFill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ABF734A9-C9C5-87EE-C31E-0BA99F87517D}"/>
                </a:ext>
              </a:extLst>
            </p:cNvPr>
            <p:cNvSpPr/>
            <p:nvPr/>
          </p:nvSpPr>
          <p:spPr>
            <a:xfrm>
              <a:off x="3957328" y="2490959"/>
              <a:ext cx="907126" cy="907126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lv-LV"/>
            </a:p>
          </p:txBody>
        </p:sp>
        <p:sp>
          <p:nvSpPr>
            <p:cNvPr id="6" name="Oval 4">
              <a:extLst>
                <a:ext uri="{FF2B5EF4-FFF2-40B4-BE49-F238E27FC236}">
                  <a16:creationId xmlns:a16="http://schemas.microsoft.com/office/drawing/2014/main" id="{64CA1936-42F4-DF1E-C5E2-2464D1FEF56A}"/>
                </a:ext>
              </a:extLst>
            </p:cNvPr>
            <p:cNvSpPr/>
            <p:nvPr/>
          </p:nvSpPr>
          <p:spPr>
            <a:xfrm>
              <a:off x="4090174" y="2639304"/>
              <a:ext cx="641434" cy="62593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985" tIns="6985" rIns="6985" bIns="6985" spcCol="1270" anchor="ctr"/>
            <a:lstStyle/>
            <a:p>
              <a:pPr algn="ctr" defTabSz="4889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lv-LV" altLang="lv-LV" sz="1800" b="1" dirty="0"/>
                <a:t>OSP 1.tabula </a:t>
              </a:r>
              <a:endParaRPr lang="lv-LV" sz="1800" dirty="0"/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id="{CB4EC0A5-ED18-76DE-BABF-2BC021D5AB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075" y="1511618"/>
            <a:ext cx="3427145" cy="320093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C1BB0E-3FCF-05AE-142A-47027650413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F9FE15C-DA84-406C-B5DB-D47969920640}" type="slidenum">
              <a:rPr lang="en-US" altLang="lv-LV" smtClean="0"/>
              <a:pPr/>
              <a:t>14</a:t>
            </a:fld>
            <a:endParaRPr lang="en-US" altLang="lv-LV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B79F735B-FA4A-CFB8-E9AA-01F51ECCE40B}"/>
              </a:ext>
            </a:extLst>
          </p:cNvPr>
          <p:cNvGrpSpPr/>
          <p:nvPr/>
        </p:nvGrpSpPr>
        <p:grpSpPr>
          <a:xfrm>
            <a:off x="10454693" y="86442"/>
            <a:ext cx="1689462" cy="1162051"/>
            <a:chOff x="3957328" y="2490959"/>
            <a:chExt cx="907126" cy="907126"/>
          </a:xfrm>
          <a:solidFill>
            <a:schemeClr val="accent1"/>
          </a:solidFill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A5DB8E58-56FC-1AE1-72C3-AAC3CA9220A4}"/>
                </a:ext>
              </a:extLst>
            </p:cNvPr>
            <p:cNvSpPr/>
            <p:nvPr/>
          </p:nvSpPr>
          <p:spPr>
            <a:xfrm>
              <a:off x="3957328" y="2490959"/>
              <a:ext cx="907126" cy="907126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lv-LV"/>
            </a:p>
          </p:txBody>
        </p:sp>
        <p:sp>
          <p:nvSpPr>
            <p:cNvPr id="10" name="Oval 4">
              <a:extLst>
                <a:ext uri="{FF2B5EF4-FFF2-40B4-BE49-F238E27FC236}">
                  <a16:creationId xmlns:a16="http://schemas.microsoft.com/office/drawing/2014/main" id="{CDFB14EB-A03B-93BD-BB01-0BF43E0BFFED}"/>
                </a:ext>
              </a:extLst>
            </p:cNvPr>
            <p:cNvSpPr/>
            <p:nvPr/>
          </p:nvSpPr>
          <p:spPr>
            <a:xfrm>
              <a:off x="4090174" y="2771459"/>
              <a:ext cx="641434" cy="49378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985" tIns="6985" rIns="6985" bIns="6985" spcCol="1270" anchor="ctr"/>
            <a:lstStyle/>
            <a:p>
              <a:pPr algn="ctr" defTabSz="4889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lv-LV" altLang="lv-LV" sz="1800" b="1" dirty="0"/>
                <a:t>OSP 1.tabula </a:t>
              </a:r>
              <a:endParaRPr lang="lv-LV" sz="1800" dirty="0"/>
            </a:p>
          </p:txBody>
        </p:sp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id="{C5E5D2F9-AD29-2128-858B-EC301189FA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926" y="2050609"/>
            <a:ext cx="11259812" cy="2946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09265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2AEB9F-6FD4-A32C-0864-04ED9EFEEF5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F9FE15C-DA84-406C-B5DB-D47969920640}" type="slidenum">
              <a:rPr lang="en-US" altLang="lv-LV" smtClean="0"/>
              <a:pPr/>
              <a:t>15</a:t>
            </a:fld>
            <a:endParaRPr lang="en-US" altLang="lv-LV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F5C28F3B-AD01-8D48-BE18-A4C8E91E939C}"/>
              </a:ext>
            </a:extLst>
          </p:cNvPr>
          <p:cNvGrpSpPr/>
          <p:nvPr/>
        </p:nvGrpSpPr>
        <p:grpSpPr>
          <a:xfrm>
            <a:off x="10454693" y="86442"/>
            <a:ext cx="1689462" cy="1162051"/>
            <a:chOff x="3957328" y="2490959"/>
            <a:chExt cx="907126" cy="907126"/>
          </a:xfrm>
          <a:solidFill>
            <a:schemeClr val="accent1"/>
          </a:solidFill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3F1B5BFC-FE4E-55A1-8384-29CC29A49517}"/>
                </a:ext>
              </a:extLst>
            </p:cNvPr>
            <p:cNvSpPr/>
            <p:nvPr/>
          </p:nvSpPr>
          <p:spPr>
            <a:xfrm>
              <a:off x="3957328" y="2490959"/>
              <a:ext cx="907126" cy="907126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lv-LV"/>
            </a:p>
          </p:txBody>
        </p:sp>
        <p:sp>
          <p:nvSpPr>
            <p:cNvPr id="10" name="Oval 4">
              <a:extLst>
                <a:ext uri="{FF2B5EF4-FFF2-40B4-BE49-F238E27FC236}">
                  <a16:creationId xmlns:a16="http://schemas.microsoft.com/office/drawing/2014/main" id="{F4E8011B-1E55-2E05-5CDF-DED022FE5916}"/>
                </a:ext>
              </a:extLst>
            </p:cNvPr>
            <p:cNvSpPr/>
            <p:nvPr/>
          </p:nvSpPr>
          <p:spPr>
            <a:xfrm>
              <a:off x="4090174" y="2623805"/>
              <a:ext cx="641434" cy="64143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985" tIns="6985" rIns="6985" bIns="6985" spcCol="1270" anchor="ctr"/>
            <a:lstStyle/>
            <a:p>
              <a:pPr algn="ctr" defTabSz="4889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lv-LV" altLang="lv-LV" sz="1800" b="1" dirty="0"/>
                <a:t>OSP 1.tabula </a:t>
              </a:r>
              <a:endParaRPr lang="lv-LV" sz="1800" dirty="0"/>
            </a:p>
          </p:txBody>
        </p:sp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id="{AF47D672-1338-2A09-6ED7-FA9427FF1C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9663" y="1248493"/>
            <a:ext cx="4246260" cy="3237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02439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2771D0-78AD-B11E-6D95-F55CBA7DF55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F9FE15C-DA84-406C-B5DB-D47969920640}" type="slidenum">
              <a:rPr lang="en-US" altLang="lv-LV" smtClean="0"/>
              <a:pPr/>
              <a:t>16</a:t>
            </a:fld>
            <a:endParaRPr lang="en-US" altLang="lv-LV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F170961-956D-D97A-D7A2-B2CEBAC294A7}"/>
              </a:ext>
            </a:extLst>
          </p:cNvPr>
          <p:cNvGrpSpPr/>
          <p:nvPr/>
        </p:nvGrpSpPr>
        <p:grpSpPr>
          <a:xfrm>
            <a:off x="10454693" y="86442"/>
            <a:ext cx="1689462" cy="1162051"/>
            <a:chOff x="3957328" y="2490959"/>
            <a:chExt cx="907126" cy="907126"/>
          </a:xfrm>
          <a:solidFill>
            <a:schemeClr val="accent1"/>
          </a:solidFill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F9D7D646-C2C0-5A0D-8908-EB4E5E892F8A}"/>
                </a:ext>
              </a:extLst>
            </p:cNvPr>
            <p:cNvSpPr/>
            <p:nvPr/>
          </p:nvSpPr>
          <p:spPr>
            <a:xfrm>
              <a:off x="3957328" y="2490959"/>
              <a:ext cx="907126" cy="907126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lv-LV"/>
            </a:p>
          </p:txBody>
        </p:sp>
        <p:sp>
          <p:nvSpPr>
            <p:cNvPr id="9" name="Oval 4">
              <a:extLst>
                <a:ext uri="{FF2B5EF4-FFF2-40B4-BE49-F238E27FC236}">
                  <a16:creationId xmlns:a16="http://schemas.microsoft.com/office/drawing/2014/main" id="{836891AF-8754-ACBA-88C4-E11C041DB640}"/>
                </a:ext>
              </a:extLst>
            </p:cNvPr>
            <p:cNvSpPr/>
            <p:nvPr/>
          </p:nvSpPr>
          <p:spPr>
            <a:xfrm>
              <a:off x="4090174" y="2726847"/>
              <a:ext cx="641434" cy="53839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985" tIns="6985" rIns="6985" bIns="6985" spcCol="1270" anchor="ctr"/>
            <a:lstStyle/>
            <a:p>
              <a:pPr algn="ctr" defTabSz="4889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lv-LV" altLang="lv-LV" sz="1800" b="1" dirty="0"/>
                <a:t>OSP 1.tabula </a:t>
              </a:r>
              <a:endParaRPr lang="lv-LV" sz="1800" dirty="0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6FB07E91-9DEC-AA69-4FB3-A8BC01437B30}"/>
              </a:ext>
            </a:extLst>
          </p:cNvPr>
          <p:cNvSpPr txBox="1"/>
          <p:nvPr/>
        </p:nvSpPr>
        <p:spPr>
          <a:xfrm>
            <a:off x="476230" y="4723353"/>
            <a:ext cx="11420508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lv-LV" altLang="lv-LV" dirty="0"/>
              <a:t>Tiesību akta (regulas, direktīvas, likuma,, rīkojuma, līguma, u.tml.) veids un numurs, kurā iestādei deleģēts sagatavot statistiku, </a:t>
            </a:r>
            <a:r>
              <a:rPr lang="lv-LV" altLang="lv-LV" b="1" dirty="0"/>
              <a:t>norādot konkrētā tiesību akta pantu/punktu</a:t>
            </a:r>
            <a:r>
              <a:rPr lang="lv-LV" altLang="lv-LV" dirty="0"/>
              <a:t>, kurā ietverts deleģējums.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20CDBF2-75D2-7AEA-BFB3-7008CF541207}"/>
              </a:ext>
            </a:extLst>
          </p:cNvPr>
          <p:cNvSpPr txBox="1"/>
          <p:nvPr/>
        </p:nvSpPr>
        <p:spPr>
          <a:xfrm>
            <a:off x="377190" y="5547947"/>
            <a:ext cx="110985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lv-LV" altLang="lv-LV" sz="1800" b="1" dirty="0">
                <a:solidFill>
                  <a:srgbClr val="FF0000"/>
                </a:solidFill>
              </a:rPr>
              <a:t>Veidlapu noteikumi nav tiesību akts, kas pamatotu statistikas nepieciešamību!</a:t>
            </a:r>
            <a:endParaRPr lang="lv-LV" sz="1800" b="1" dirty="0">
              <a:solidFill>
                <a:srgbClr val="FF00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B2FF1FD-0CC4-F8E5-9D33-2BB5EF43E2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4264" y="1030027"/>
            <a:ext cx="8180429" cy="3489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20212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Slide Number Placeholder 4">
            <a:extLst>
              <a:ext uri="{FF2B5EF4-FFF2-40B4-BE49-F238E27FC236}">
                <a16:creationId xmlns:a16="http://schemas.microsoft.com/office/drawing/2014/main" id="{6340F6CD-333D-832B-4DF4-C258E4683BEC}"/>
              </a:ext>
            </a:extLst>
          </p:cNvPr>
          <p:cNvSpPr>
            <a:spLocks noGrp="1" noChangeArrowheads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9440D4AA-3FAF-499E-8583-3F12BE441F7C}" type="slidenum">
              <a:rPr lang="en-US" altLang="lv-LV" smtClean="0"/>
              <a:pPr/>
              <a:t>17</a:t>
            </a:fld>
            <a:endParaRPr lang="en-US" altLang="lv-LV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93260B9F-3381-42E0-C7F6-F06D2635CB35}"/>
                  </a:ext>
                </a:extLst>
              </p14:cNvPr>
              <p14:cNvContentPartPr/>
              <p14:nvPr/>
            </p14:nvContentPartPr>
            <p14:xfrm>
              <a:off x="6643076" y="2847625"/>
              <a:ext cx="256680" cy="8712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93260B9F-3381-42E0-C7F6-F06D2635CB3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580164" y="2784625"/>
                <a:ext cx="382144" cy="212760"/>
              </a:xfrm>
              <a:prstGeom prst="rect">
                <a:avLst/>
              </a:prstGeom>
            </p:spPr>
          </p:pic>
        </mc:Fallback>
      </mc:AlternateContent>
      <p:grpSp>
        <p:nvGrpSpPr>
          <p:cNvPr id="5" name="Group 4">
            <a:extLst>
              <a:ext uri="{FF2B5EF4-FFF2-40B4-BE49-F238E27FC236}">
                <a16:creationId xmlns:a16="http://schemas.microsoft.com/office/drawing/2014/main" id="{81C186FA-265F-571A-668E-8D408704036E}"/>
              </a:ext>
            </a:extLst>
          </p:cNvPr>
          <p:cNvGrpSpPr/>
          <p:nvPr/>
        </p:nvGrpSpPr>
        <p:grpSpPr>
          <a:xfrm>
            <a:off x="10454693" y="86442"/>
            <a:ext cx="1689462" cy="1162051"/>
            <a:chOff x="3957328" y="2490959"/>
            <a:chExt cx="907126" cy="907126"/>
          </a:xfrm>
          <a:solidFill>
            <a:schemeClr val="accent1"/>
          </a:solidFill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200B32D5-ECA3-D774-9838-81C66BB52F55}"/>
                </a:ext>
              </a:extLst>
            </p:cNvPr>
            <p:cNvSpPr/>
            <p:nvPr/>
          </p:nvSpPr>
          <p:spPr>
            <a:xfrm>
              <a:off x="3957328" y="2490959"/>
              <a:ext cx="907126" cy="907126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lv-LV"/>
            </a:p>
          </p:txBody>
        </p:sp>
        <p:sp>
          <p:nvSpPr>
            <p:cNvPr id="7" name="Oval 4">
              <a:extLst>
                <a:ext uri="{FF2B5EF4-FFF2-40B4-BE49-F238E27FC236}">
                  <a16:creationId xmlns:a16="http://schemas.microsoft.com/office/drawing/2014/main" id="{B61E468E-CABF-C5FC-7746-84F07D31D97F}"/>
                </a:ext>
              </a:extLst>
            </p:cNvPr>
            <p:cNvSpPr/>
            <p:nvPr/>
          </p:nvSpPr>
          <p:spPr>
            <a:xfrm>
              <a:off x="4090174" y="2700079"/>
              <a:ext cx="641434" cy="56516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985" tIns="6985" rIns="6985" bIns="6985" spcCol="1270" anchor="ctr"/>
            <a:lstStyle/>
            <a:p>
              <a:pPr algn="ctr" defTabSz="4889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lv-LV" altLang="lv-LV" sz="1800" b="1" dirty="0"/>
                <a:t>OSP 1.tabula </a:t>
              </a:r>
              <a:endParaRPr lang="lv-LV" sz="1800" dirty="0"/>
            </a:p>
          </p:txBody>
        </p: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CF728E39-8921-3CEB-D93B-6D1EE2BB75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53969" y="1564620"/>
            <a:ext cx="7258711" cy="3513848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4D8E5FC-E78C-828D-EEBA-28B15072BA2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8D584B-57D9-0F2A-2584-12BEAB414C7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3E8A73-30EB-231F-F8D9-709F08C51BC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55A9D674-6DE8-4A1F-B84A-185607364971}" type="slidenum">
              <a:rPr lang="en-US" altLang="lv-LV" smtClean="0"/>
              <a:pPr/>
              <a:t>18</a:t>
            </a:fld>
            <a:endParaRPr lang="en-US" altLang="lv-LV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DA22E67-5FE0-05A2-17D6-F5A65246707B}"/>
              </a:ext>
            </a:extLst>
          </p:cNvPr>
          <p:cNvSpPr/>
          <p:nvPr/>
        </p:nvSpPr>
        <p:spPr>
          <a:xfrm>
            <a:off x="3253440" y="1691640"/>
            <a:ext cx="6964980" cy="2686857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68313" indent="-11113"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38213" indent="-23813"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408113" indent="-36513"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78013" indent="-49213"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lv-LV" sz="2800" b="1" dirty="0">
                <a:solidFill>
                  <a:schemeClr val="tx1"/>
                </a:solidFill>
                <a:latin typeface="+mj-lt"/>
                <a:ea typeface="Verdana" panose="020B0604030504040204" pitchFamily="34" charset="0"/>
              </a:rPr>
              <a:t>OSP 2. tabula. </a:t>
            </a:r>
          </a:p>
          <a:p>
            <a:pPr algn="ctr">
              <a:defRPr/>
            </a:pPr>
            <a:r>
              <a:rPr lang="lv-LV" sz="2800" dirty="0">
                <a:solidFill>
                  <a:schemeClr val="tx1"/>
                </a:solidFill>
                <a:latin typeface="+mj-lt"/>
                <a:ea typeface="Verdana" panose="020B0604030504040204" pitchFamily="34" charset="0"/>
              </a:rPr>
              <a:t>Publicējamie rādītāji un to detalizācija 2026., 2027., 2028. gadā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465EAAC-D13E-13CA-E081-F3FEE8734924}"/>
              </a:ext>
            </a:extLst>
          </p:cNvPr>
          <p:cNvSpPr txBox="1"/>
          <p:nvPr/>
        </p:nvSpPr>
        <p:spPr>
          <a:xfrm>
            <a:off x="1542820" y="4136681"/>
            <a:ext cx="963453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lv-LV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32357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6C4336-9DB2-94C1-A2F3-8E5C529A0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90464" y="421231"/>
            <a:ext cx="8500080" cy="1066799"/>
          </a:xfrm>
        </p:spPr>
        <p:txBody>
          <a:bodyPr/>
          <a:lstStyle/>
          <a:p>
            <a:r>
              <a:rPr lang="lv-LV" dirty="0"/>
              <a:t>2. tabula – Jaunas kolonnas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49711E-60F4-FFFD-D5AF-3A03F7A077D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AE8B93-E750-AC8C-1EA8-5FF2532461E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A00384-EB70-7BA5-948D-89586F69BC1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F9FE15C-DA84-406C-B5DB-D47969920640}" type="slidenum">
              <a:rPr lang="en-US" altLang="lv-LV" smtClean="0"/>
              <a:pPr/>
              <a:t>19</a:t>
            </a:fld>
            <a:endParaRPr lang="en-US" altLang="lv-LV"/>
          </a:p>
        </p:txBody>
      </p:sp>
      <p:grpSp>
        <p:nvGrpSpPr>
          <p:cNvPr id="8" name="Group 2">
            <a:extLst>
              <a:ext uri="{FF2B5EF4-FFF2-40B4-BE49-F238E27FC236}">
                <a16:creationId xmlns:a16="http://schemas.microsoft.com/office/drawing/2014/main" id="{5F86AF99-7F10-9127-4F86-CF7019FC76C9}"/>
              </a:ext>
            </a:extLst>
          </p:cNvPr>
          <p:cNvGrpSpPr>
            <a:grpSpLocks/>
          </p:cNvGrpSpPr>
          <p:nvPr/>
        </p:nvGrpSpPr>
        <p:grpSpPr bwMode="auto">
          <a:xfrm>
            <a:off x="10448576" y="0"/>
            <a:ext cx="1655763" cy="1196975"/>
            <a:chOff x="1795230" y="2287180"/>
            <a:chExt cx="1377960" cy="1377960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5422A08E-67AA-E6E9-416D-454E6BA255F0}"/>
                </a:ext>
              </a:extLst>
            </p:cNvPr>
            <p:cNvSpPr/>
            <p:nvPr/>
          </p:nvSpPr>
          <p:spPr>
            <a:xfrm>
              <a:off x="1795230" y="2287180"/>
              <a:ext cx="1377960" cy="1377960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lv-LV"/>
            </a:p>
          </p:txBody>
        </p:sp>
        <p:sp>
          <p:nvSpPr>
            <p:cNvPr id="10" name="Oval 4">
              <a:extLst>
                <a:ext uri="{FF2B5EF4-FFF2-40B4-BE49-F238E27FC236}">
                  <a16:creationId xmlns:a16="http://schemas.microsoft.com/office/drawing/2014/main" id="{C1674D68-141E-A092-6BF6-9A6CBBF58A25}"/>
                </a:ext>
              </a:extLst>
            </p:cNvPr>
            <p:cNvSpPr/>
            <p:nvPr/>
          </p:nvSpPr>
          <p:spPr>
            <a:xfrm>
              <a:off x="1997366" y="2488209"/>
              <a:ext cx="973687" cy="975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4605" tIns="14605" rIns="14605" bIns="14605" spcCol="1270" anchor="ctr"/>
            <a:lstStyle/>
            <a:p>
              <a:pPr algn="ctr" defTabSz="10223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lv-LV" sz="2000" b="1" dirty="0"/>
                <a:t>OSP 2.tabula</a:t>
              </a:r>
            </a:p>
          </p:txBody>
        </p:sp>
      </p:grpSp>
      <p:sp>
        <p:nvSpPr>
          <p:cNvPr id="13" name="Arrow: Down 12">
            <a:extLst>
              <a:ext uri="{FF2B5EF4-FFF2-40B4-BE49-F238E27FC236}">
                <a16:creationId xmlns:a16="http://schemas.microsoft.com/office/drawing/2014/main" id="{509E45F6-0929-2C86-A081-E0FAB2DB7D63}"/>
              </a:ext>
            </a:extLst>
          </p:cNvPr>
          <p:cNvSpPr/>
          <p:nvPr/>
        </p:nvSpPr>
        <p:spPr>
          <a:xfrm>
            <a:off x="9820337" y="1830052"/>
            <a:ext cx="628239" cy="76979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08040EF-CBD6-2906-6DDB-1466FF7F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2633"/>
          <a:stretch/>
        </p:blipFill>
        <p:spPr>
          <a:xfrm>
            <a:off x="1" y="2640685"/>
            <a:ext cx="12081840" cy="3988715"/>
          </a:xfrm>
          <a:prstGeom prst="rect">
            <a:avLst/>
          </a:prstGeom>
        </p:spPr>
      </p:pic>
      <p:sp>
        <p:nvSpPr>
          <p:cNvPr id="16" name="Arrow: Down 15">
            <a:extLst>
              <a:ext uri="{FF2B5EF4-FFF2-40B4-BE49-F238E27FC236}">
                <a16:creationId xmlns:a16="http://schemas.microsoft.com/office/drawing/2014/main" id="{EB55D6E2-B48C-B575-FE4B-5C59EE18E3D6}"/>
              </a:ext>
            </a:extLst>
          </p:cNvPr>
          <p:cNvSpPr/>
          <p:nvPr/>
        </p:nvSpPr>
        <p:spPr>
          <a:xfrm>
            <a:off x="2072036" y="1870895"/>
            <a:ext cx="628239" cy="76979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9FF778-26CB-46B0-8AA8-7FE8099651F9}"/>
              </a:ext>
            </a:extLst>
          </p:cNvPr>
          <p:cNvSpPr txBox="1"/>
          <p:nvPr/>
        </p:nvSpPr>
        <p:spPr>
          <a:xfrm>
            <a:off x="1584842" y="1353743"/>
            <a:ext cx="98351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200" b="1" dirty="0"/>
              <a:t>OSP tiks izstrādāts triju gadu periodam, izmaiņas tiks atspoguļotas grozījumos.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3B916BC-5E9C-65B5-E6D2-60318D05A837}"/>
              </a:ext>
            </a:extLst>
          </p:cNvPr>
          <p:cNvSpPr/>
          <p:nvPr/>
        </p:nvSpPr>
        <p:spPr>
          <a:xfrm>
            <a:off x="1499191" y="2955851"/>
            <a:ext cx="1583129" cy="336874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AF0CB2-ED2C-CB91-D3CA-6FA3E1478FCD}"/>
              </a:ext>
            </a:extLst>
          </p:cNvPr>
          <p:cNvSpPr/>
          <p:nvPr/>
        </p:nvSpPr>
        <p:spPr>
          <a:xfrm>
            <a:off x="9505507" y="2955851"/>
            <a:ext cx="1031358" cy="336874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79282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48496-D0B9-B44F-3EF9-445C5507F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4700" y="586511"/>
            <a:ext cx="8500080" cy="1036642"/>
          </a:xfrm>
        </p:spPr>
        <p:txBody>
          <a:bodyPr>
            <a:normAutofit/>
          </a:bodyPr>
          <a:lstStyle/>
          <a:p>
            <a:pPr algn="ctr"/>
            <a:r>
              <a:rPr lang="lv-LV" altLang="lv-LV" sz="3000" dirty="0">
                <a:latin typeface="+mj-lt"/>
              </a:rPr>
              <a:t>Oficiālās statistikas programma</a:t>
            </a:r>
            <a:endParaRPr lang="lv-LV" sz="3000" dirty="0">
              <a:latin typeface="+mj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0830F8-D13B-4CFC-B7A4-E9AFAB4833A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582C4AC3-83A8-4481-86EE-8D7BD21BDCDE}" type="slidenum">
              <a:rPr lang="en-US" altLang="lv-LV" smtClean="0"/>
              <a:pPr/>
              <a:t>2</a:t>
            </a:fld>
            <a:endParaRPr lang="en-US" altLang="lv-LV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1AF147C-9BF6-A723-E41B-29B4E82A25BA}"/>
              </a:ext>
            </a:extLst>
          </p:cNvPr>
          <p:cNvSpPr txBox="1"/>
          <p:nvPr/>
        </p:nvSpPr>
        <p:spPr>
          <a:xfrm>
            <a:off x="2554461" y="1221919"/>
            <a:ext cx="7572054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Font typeface="Arial" panose="020B0604020202020204" pitchFamily="34" charset="0"/>
              <a:buNone/>
            </a:pPr>
            <a:r>
              <a:rPr lang="lv-LV" altLang="lv-LV" sz="24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ir oficiālās statistikas saraksts –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lv-LV" sz="2400" dirty="0">
                <a:effectLst/>
                <a:latin typeface="+mj-lt"/>
                <a:ea typeface="Calibri" panose="020F0502020204030204" pitchFamily="34" charset="0"/>
              </a:rPr>
              <a:t>statistika, ko nodrošina valsts institūcijas kā sabiedrības labumu. Tas sniedz kvantitatīvu vai kvalitatīvu informāciju par visām galvenajām dzīves jomām, piem., ekonomisko un sociālo attīstību, dzīves apstākļiem, veselību, izglītību un vidi.</a:t>
            </a:r>
            <a:r>
              <a:rPr lang="lv-LV" altLang="lv-LV" sz="24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lv-LV" altLang="lv-LV" sz="24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OSP sastāv no četrām tabulām: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1D6BD07-0A81-BE64-94B0-7C5150D76240}"/>
              </a:ext>
            </a:extLst>
          </p:cNvPr>
          <p:cNvSpPr txBox="1"/>
          <p:nvPr/>
        </p:nvSpPr>
        <p:spPr>
          <a:xfrm>
            <a:off x="1101084" y="5644515"/>
            <a:ext cx="609771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altLang="lv-LV" sz="20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/Statistikas likums 6. pants, 1.,2. apakšpunkts/</a:t>
            </a:r>
          </a:p>
          <a:p>
            <a:r>
              <a:rPr lang="lv-LV" sz="2000" dirty="0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https://likumi.lv/ta/id/274749-statistikas-likums</a:t>
            </a:r>
            <a:endParaRPr lang="lv-LV" altLang="lv-LV" sz="20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162D639-B549-B0BD-A0F9-5141707C23C3}"/>
              </a:ext>
            </a:extLst>
          </p:cNvPr>
          <p:cNvSpPr/>
          <p:nvPr/>
        </p:nvSpPr>
        <p:spPr>
          <a:xfrm>
            <a:off x="70262" y="4016533"/>
            <a:ext cx="2385860" cy="119342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68313" indent="-11113"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38213" indent="-23813"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408113" indent="-36513"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78013" indent="-49213"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lv-LV" sz="2000" b="1" dirty="0">
                <a:solidFill>
                  <a:schemeClr val="tx1"/>
                </a:solidFill>
              </a:rPr>
              <a:t>1. tabula </a:t>
            </a:r>
          </a:p>
          <a:p>
            <a:pPr algn="ctr">
              <a:defRPr/>
            </a:pPr>
            <a:r>
              <a:rPr lang="lv-LV" sz="2000" dirty="0">
                <a:solidFill>
                  <a:schemeClr val="tx1"/>
                </a:solidFill>
              </a:rPr>
              <a:t>Oficiālās statistikas saraksts 2026.-2028. gadam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7202A90-FF71-2C37-1634-CEEFEFB1383D}"/>
              </a:ext>
            </a:extLst>
          </p:cNvPr>
          <p:cNvSpPr/>
          <p:nvPr/>
        </p:nvSpPr>
        <p:spPr>
          <a:xfrm>
            <a:off x="2554461" y="4016533"/>
            <a:ext cx="2761818" cy="1193420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68313" indent="-11113"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38213" indent="-23813"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408113" indent="-36513"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78013" indent="-49213"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lv-LV" sz="2000" b="1" dirty="0">
                <a:solidFill>
                  <a:schemeClr val="tx1"/>
                </a:solidFill>
              </a:rPr>
              <a:t>2. tabula</a:t>
            </a:r>
          </a:p>
          <a:p>
            <a:pPr algn="ctr">
              <a:defRPr/>
            </a:pPr>
            <a:r>
              <a:rPr lang="lv-LV" sz="2000" dirty="0">
                <a:solidFill>
                  <a:schemeClr val="tx1"/>
                </a:solidFill>
              </a:rPr>
              <a:t>Publicējamo rādītāju saraksts </a:t>
            </a:r>
            <a:r>
              <a:rPr lang="lv-LV" sz="2000" dirty="0">
                <a:solidFill>
                  <a:schemeClr val="tx1"/>
                </a:solidFill>
                <a:highlight>
                  <a:srgbClr val="00FF00"/>
                </a:highlight>
              </a:rPr>
              <a:t>2026.-2028. gadam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F6D7E1D-51F7-C1B2-FB3B-A9A0E4F9F5D1}"/>
              </a:ext>
            </a:extLst>
          </p:cNvPr>
          <p:cNvSpPr/>
          <p:nvPr/>
        </p:nvSpPr>
        <p:spPr>
          <a:xfrm>
            <a:off x="5450960" y="4016533"/>
            <a:ext cx="2849526" cy="1193420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68313" indent="-11113"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38213" indent="-23813"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408113" indent="-36513"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78013" indent="-49213"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lv-LV" sz="2000" b="1" dirty="0">
                <a:solidFill>
                  <a:schemeClr val="tx1"/>
                </a:solidFill>
              </a:rPr>
              <a:t>3. tabula</a:t>
            </a:r>
          </a:p>
          <a:p>
            <a:pPr algn="ctr">
              <a:defRPr/>
            </a:pPr>
            <a:r>
              <a:rPr lang="lv-LV" sz="2000" dirty="0">
                <a:solidFill>
                  <a:schemeClr val="tx1"/>
                </a:solidFill>
              </a:rPr>
              <a:t>Datu iegūšanas veids un avoti </a:t>
            </a:r>
            <a:r>
              <a:rPr lang="lv-LV" sz="2000" dirty="0">
                <a:solidFill>
                  <a:schemeClr val="tx1"/>
                </a:solidFill>
                <a:highlight>
                  <a:srgbClr val="00FF00"/>
                </a:highlight>
              </a:rPr>
              <a:t>2026.-2028. gadam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05F3E75-6794-6E31-7823-14AD36112A77}"/>
              </a:ext>
            </a:extLst>
          </p:cNvPr>
          <p:cNvSpPr/>
          <p:nvPr/>
        </p:nvSpPr>
        <p:spPr>
          <a:xfrm>
            <a:off x="8435166" y="4016533"/>
            <a:ext cx="3686572" cy="150259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68313" indent="-11113"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38213" indent="-23813"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408113" indent="-36513"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78013" indent="-49213"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lv-LV" sz="2000" b="1" dirty="0">
                <a:solidFill>
                  <a:schemeClr val="tx1"/>
                </a:solidFill>
              </a:rPr>
              <a:t>4. tabula </a:t>
            </a:r>
          </a:p>
          <a:p>
            <a:pPr algn="ctr">
              <a:defRPr/>
            </a:pPr>
            <a:r>
              <a:rPr lang="lv-LV" sz="2000" dirty="0">
                <a:solidFill>
                  <a:schemeClr val="tx1"/>
                </a:solidFill>
              </a:rPr>
              <a:t>Datu iegūšanas veids un avoti par datiem, kas nav personu dati </a:t>
            </a:r>
            <a:r>
              <a:rPr lang="lv-LV" sz="2000" dirty="0">
                <a:solidFill>
                  <a:schemeClr val="tx1"/>
                </a:solidFill>
                <a:highlight>
                  <a:srgbClr val="00FF00"/>
                </a:highlight>
              </a:rPr>
              <a:t>2026.-2028. gadam</a:t>
            </a:r>
          </a:p>
        </p:txBody>
      </p:sp>
    </p:spTree>
    <p:extLst>
      <p:ext uri="{BB962C8B-B14F-4D97-AF65-F5344CB8AC3E}">
        <p14:creationId xmlns:p14="http://schemas.microsoft.com/office/powerpoint/2010/main" val="20906493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F0B48BE5-A265-0CBA-925C-3C7CA264B3EC}"/>
              </a:ext>
            </a:extLst>
          </p:cNvPr>
          <p:cNvGrpSpPr>
            <a:grpSpLocks/>
          </p:cNvGrpSpPr>
          <p:nvPr/>
        </p:nvGrpSpPr>
        <p:grpSpPr bwMode="auto">
          <a:xfrm>
            <a:off x="10448576" y="0"/>
            <a:ext cx="1655763" cy="1196975"/>
            <a:chOff x="1795230" y="2287180"/>
            <a:chExt cx="1377960" cy="1377960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527C369A-ECDD-B564-09FE-285B832865CA}"/>
                </a:ext>
              </a:extLst>
            </p:cNvPr>
            <p:cNvSpPr/>
            <p:nvPr/>
          </p:nvSpPr>
          <p:spPr>
            <a:xfrm>
              <a:off x="1795230" y="2287180"/>
              <a:ext cx="1377960" cy="1377960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lv-LV"/>
            </a:p>
          </p:txBody>
        </p:sp>
        <p:sp>
          <p:nvSpPr>
            <p:cNvPr id="6" name="Oval 4">
              <a:extLst>
                <a:ext uri="{FF2B5EF4-FFF2-40B4-BE49-F238E27FC236}">
                  <a16:creationId xmlns:a16="http://schemas.microsoft.com/office/drawing/2014/main" id="{CF367B01-29E1-54D4-F961-368632C60DC3}"/>
                </a:ext>
              </a:extLst>
            </p:cNvPr>
            <p:cNvSpPr/>
            <p:nvPr/>
          </p:nvSpPr>
          <p:spPr>
            <a:xfrm>
              <a:off x="1997366" y="2488209"/>
              <a:ext cx="973687" cy="975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4605" tIns="14605" rIns="14605" bIns="14605" spcCol="1270" anchor="ctr"/>
            <a:lstStyle/>
            <a:p>
              <a:pPr algn="ctr" defTabSz="10223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lv-LV" sz="2000" b="1" dirty="0"/>
                <a:t>OSP 2.tabula</a:t>
              </a:r>
            </a:p>
          </p:txBody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812634A6-A1C0-9E4B-ABE5-F74431A1783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464" t="3528"/>
          <a:stretch/>
        </p:blipFill>
        <p:spPr>
          <a:xfrm>
            <a:off x="127590" y="2250054"/>
            <a:ext cx="11970131" cy="262827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97750B63-0260-7A2A-809D-83FB653923E9}"/>
              </a:ext>
            </a:extLst>
          </p:cNvPr>
          <p:cNvSpPr/>
          <p:nvPr/>
        </p:nvSpPr>
        <p:spPr>
          <a:xfrm>
            <a:off x="1783353" y="3125972"/>
            <a:ext cx="10281057" cy="175235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D626430-1975-6C9D-8E10-0F88E35AEF65}"/>
              </a:ext>
            </a:extLst>
          </p:cNvPr>
          <p:cNvSpPr txBox="1"/>
          <p:nvPr/>
        </p:nvSpPr>
        <p:spPr>
          <a:xfrm>
            <a:off x="1220085" y="5285075"/>
            <a:ext cx="1019479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lv-LV" sz="1800" b="1" dirty="0"/>
              <a:t>!Ja gadu gaitā ir paredzamas izmaiņas attiecīgā rādītāja detalizācija un/vai periodiskumā, veido jaunu rindu/</a:t>
            </a:r>
            <a:r>
              <a:rPr lang="lv-LV" sz="1800" b="1" dirty="0" err="1"/>
              <a:t>as</a:t>
            </a:r>
            <a:r>
              <a:rPr lang="lv-LV" sz="1800" b="1" dirty="0"/>
              <a:t>, aizpildot visas iepriekš definētās kolonnas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180952-DEE7-0EF7-52E5-2AEB8CDAAEA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55A9D674-6DE8-4A1F-B84A-185607364971}" type="slidenum">
              <a:rPr lang="en-US" altLang="lv-LV" smtClean="0"/>
              <a:pPr/>
              <a:t>21</a:t>
            </a:fld>
            <a:endParaRPr lang="en-US" altLang="lv-LV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373C05-A2BE-FE2B-AF9A-1EC570E1C7CF}"/>
              </a:ext>
            </a:extLst>
          </p:cNvPr>
          <p:cNvSpPr/>
          <p:nvPr/>
        </p:nvSpPr>
        <p:spPr>
          <a:xfrm>
            <a:off x="2876763" y="1784240"/>
            <a:ext cx="7469313" cy="3106259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68313" indent="-11113"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38213" indent="-23813"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408113" indent="-36513"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78013" indent="-49213"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lv-LV" sz="2800" b="1" dirty="0">
                <a:solidFill>
                  <a:schemeClr val="tx1"/>
                </a:solidFill>
                <a:latin typeface="+mj-lt"/>
                <a:ea typeface="Verdana" panose="020B0604030504040204" pitchFamily="34" charset="0"/>
              </a:rPr>
              <a:t>OSP 3. tabula</a:t>
            </a:r>
          </a:p>
          <a:p>
            <a:pPr algn="ctr">
              <a:defRPr/>
            </a:pPr>
            <a:r>
              <a:rPr lang="lv-LV" sz="2800" dirty="0">
                <a:solidFill>
                  <a:schemeClr val="tx1"/>
                </a:solidFill>
                <a:latin typeface="+mj-lt"/>
                <a:ea typeface="Verdana" panose="020B0604030504040204" pitchFamily="34" charset="0"/>
              </a:rPr>
              <a:t>Datu iegūšanas veids un avoti (personas)</a:t>
            </a:r>
          </a:p>
        </p:txBody>
      </p:sp>
    </p:spTree>
    <p:extLst>
      <p:ext uri="{BB962C8B-B14F-4D97-AF65-F5344CB8AC3E}">
        <p14:creationId xmlns:p14="http://schemas.microsoft.com/office/powerpoint/2010/main" val="19367927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Slide Number Placeholder 6">
            <a:extLst>
              <a:ext uri="{FF2B5EF4-FFF2-40B4-BE49-F238E27FC236}">
                <a16:creationId xmlns:a16="http://schemas.microsoft.com/office/drawing/2014/main" id="{1917CEBB-C8FC-ED45-C474-0FA56DE4B45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4048109B-EDAE-4C34-A277-B901D1FCAB47}" type="slidenum">
              <a:rPr lang="en-US" altLang="lv-LV" smtClean="0"/>
              <a:pPr/>
              <a:t>22</a:t>
            </a:fld>
            <a:endParaRPr lang="en-US" altLang="lv-LV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3249194-F449-C4D0-9163-EB10E4A12A03}"/>
              </a:ext>
            </a:extLst>
          </p:cNvPr>
          <p:cNvSpPr/>
          <p:nvPr/>
        </p:nvSpPr>
        <p:spPr bwMode="auto">
          <a:xfrm>
            <a:off x="10184438" y="4994"/>
            <a:ext cx="1863725" cy="1130300"/>
          </a:xfrm>
          <a:prstGeom prst="ellipse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lv-LV"/>
          </a:p>
        </p:txBody>
      </p:sp>
      <p:sp>
        <p:nvSpPr>
          <p:cNvPr id="35847" name="TextBox 4">
            <a:extLst>
              <a:ext uri="{FF2B5EF4-FFF2-40B4-BE49-F238E27FC236}">
                <a16:creationId xmlns:a16="http://schemas.microsoft.com/office/drawing/2014/main" id="{E7830EE9-8A9D-DBED-5A98-D0BB5500C2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6261" y="284731"/>
            <a:ext cx="9399478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lv-LV" altLang="lv-LV" sz="3000" b="1" dirty="0">
                <a:latin typeface="+mj-lt"/>
                <a:ea typeface="Verdana" panose="020B0604030504040204" pitchFamily="34" charset="0"/>
              </a:rPr>
              <a:t>OSP 3. tabula</a:t>
            </a:r>
          </a:p>
          <a:p>
            <a:pPr algn="ctr"/>
            <a:r>
              <a:rPr lang="lv-LV" altLang="lv-LV" sz="3000" b="1" dirty="0">
                <a:latin typeface="+mj-lt"/>
                <a:ea typeface="Verdana" panose="020B0604030504040204" pitchFamily="34" charset="0"/>
              </a:rPr>
              <a:t>Datu iegūšanas veids un avoti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3EBA6A3-4728-6721-33F2-37D8C8D78A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126" y="2745378"/>
            <a:ext cx="10524750" cy="335292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DCB39BA-F0D0-B143-C4C2-36140391BBDF}"/>
              </a:ext>
            </a:extLst>
          </p:cNvPr>
          <p:cNvSpPr txBox="1"/>
          <p:nvPr/>
        </p:nvSpPr>
        <p:spPr>
          <a:xfrm>
            <a:off x="681126" y="1673579"/>
            <a:ext cx="1165022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sz="2000" b="1" dirty="0">
                <a:solidFill>
                  <a:srgbClr val="FF0000"/>
                </a:solidFill>
                <a:latin typeface="+mj-lt"/>
                <a:ea typeface="Verdana" panose="020B0604030504040204" pitchFamily="34" charset="0"/>
              </a:rPr>
              <a:t>Ja tiek norādīts jauns administratīvo datu avots, lūdzu, norādiet datu iegūšanas pamatojumu</a:t>
            </a:r>
            <a:r>
              <a:rPr lang="lv-LV" sz="2000" b="1" dirty="0">
                <a:solidFill>
                  <a:srgbClr val="FF0000"/>
                </a:solidFill>
                <a:latin typeface="+mj-lt"/>
              </a:rPr>
              <a:t>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B28C192-B149-1BEC-D538-0F5D0D2DE1CE}"/>
              </a:ext>
            </a:extLst>
          </p:cNvPr>
          <p:cNvSpPr/>
          <p:nvPr/>
        </p:nvSpPr>
        <p:spPr>
          <a:xfrm>
            <a:off x="2636874" y="3742660"/>
            <a:ext cx="3317359" cy="230675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DB17F34-F43E-7D96-2C4A-CB281B8EB073}"/>
              </a:ext>
            </a:extLst>
          </p:cNvPr>
          <p:cNvSpPr/>
          <p:nvPr/>
        </p:nvSpPr>
        <p:spPr>
          <a:xfrm>
            <a:off x="9728791" y="3742661"/>
            <a:ext cx="1477085" cy="236036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" name="Oval 4">
            <a:extLst>
              <a:ext uri="{FF2B5EF4-FFF2-40B4-BE49-F238E27FC236}">
                <a16:creationId xmlns:a16="http://schemas.microsoft.com/office/drawing/2014/main" id="{1113F46D-23EB-740A-618C-3BD94031A631}"/>
              </a:ext>
            </a:extLst>
          </p:cNvPr>
          <p:cNvSpPr/>
          <p:nvPr/>
        </p:nvSpPr>
        <p:spPr bwMode="auto">
          <a:xfrm>
            <a:off x="10224381" y="170094"/>
            <a:ext cx="1662819" cy="80010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10160" tIns="10160" rIns="10160" bIns="10160" spcCol="1270" anchor="ctr"/>
          <a:lstStyle/>
          <a:p>
            <a:pPr algn="ctr" defTabSz="711200">
              <a:lnSpc>
                <a:spcPct val="90000"/>
              </a:lnSpc>
              <a:spcAft>
                <a:spcPct val="35000"/>
              </a:spcAft>
              <a:defRPr/>
            </a:pPr>
            <a:r>
              <a:rPr lang="lv-LV" sz="1800" b="1" dirty="0"/>
              <a:t>OSP</a:t>
            </a:r>
            <a:r>
              <a:rPr lang="lv-LV" sz="1800" dirty="0"/>
              <a:t> </a:t>
            </a:r>
          </a:p>
          <a:p>
            <a:pPr algn="ctr" defTabSz="711200">
              <a:lnSpc>
                <a:spcPct val="90000"/>
              </a:lnSpc>
              <a:spcAft>
                <a:spcPct val="35000"/>
              </a:spcAft>
              <a:defRPr/>
            </a:pPr>
            <a:r>
              <a:rPr lang="lv-LV" sz="1800" dirty="0"/>
              <a:t> </a:t>
            </a:r>
            <a:r>
              <a:rPr lang="lv-LV" sz="1800" b="1" dirty="0"/>
              <a:t>3. tabula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180952-DEE7-0EF7-52E5-2AEB8CDAAEA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55A9D674-6DE8-4A1F-B84A-185607364971}" type="slidenum">
              <a:rPr lang="en-US" altLang="lv-LV" smtClean="0"/>
              <a:pPr/>
              <a:t>23</a:t>
            </a:fld>
            <a:endParaRPr lang="en-US" altLang="lv-LV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373C05-A2BE-FE2B-AF9A-1EC570E1C7CF}"/>
              </a:ext>
            </a:extLst>
          </p:cNvPr>
          <p:cNvSpPr/>
          <p:nvPr/>
        </p:nvSpPr>
        <p:spPr>
          <a:xfrm>
            <a:off x="2876763" y="1784240"/>
            <a:ext cx="7469313" cy="3106259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68313" indent="-11113"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38213" indent="-23813"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408113" indent="-36513"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78013" indent="-49213"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lv-LV" sz="2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OSP 4. tabula</a:t>
            </a:r>
          </a:p>
          <a:p>
            <a:pPr algn="ctr">
              <a:defRPr/>
            </a:pPr>
            <a:r>
              <a:rPr lang="lv-LV" sz="2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Datu iegūšanas veids un avoti (ne personu)</a:t>
            </a:r>
          </a:p>
        </p:txBody>
      </p:sp>
    </p:spTree>
    <p:extLst>
      <p:ext uri="{BB962C8B-B14F-4D97-AF65-F5344CB8AC3E}">
        <p14:creationId xmlns:p14="http://schemas.microsoft.com/office/powerpoint/2010/main" val="3445717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0BEC6CA-1FDE-AA64-A63B-DCC85E87699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002AF1-0F6A-6DBB-3EBC-3F865DBFEE6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02AF16-CD37-C814-80FB-C2DD21D1199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55A9D674-6DE8-4A1F-B84A-185607364971}" type="slidenum">
              <a:rPr lang="en-US" altLang="lv-LV" smtClean="0"/>
              <a:pPr/>
              <a:t>24</a:t>
            </a:fld>
            <a:endParaRPr lang="en-US" altLang="lv-LV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8569255-CBCF-DDF1-636A-5B2A7A6066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959" y="1953666"/>
            <a:ext cx="11554081" cy="295066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9C9C61E-9175-DFBD-959B-0CB302F0F000}"/>
              </a:ext>
            </a:extLst>
          </p:cNvPr>
          <p:cNvSpPr txBox="1"/>
          <p:nvPr/>
        </p:nvSpPr>
        <p:spPr>
          <a:xfrm>
            <a:off x="4941481" y="226460"/>
            <a:ext cx="609777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sz="3000" b="1" dirty="0">
                <a:latin typeface="+mj-lt"/>
              </a:rPr>
              <a:t>OSP 4. tabula </a:t>
            </a:r>
            <a:endParaRPr lang="lv-LV" sz="3000" b="1" dirty="0"/>
          </a:p>
        </p:txBody>
      </p:sp>
    </p:spTree>
    <p:extLst>
      <p:ext uri="{BB962C8B-B14F-4D97-AF65-F5344CB8AC3E}">
        <p14:creationId xmlns:p14="http://schemas.microsoft.com/office/powerpoint/2010/main" val="21144999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8801EBB-B5CF-1A71-3CDD-10BEDBF46E7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C78D97-8EB2-ADE2-658D-0A406C03B31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C970F4-02B7-4B30-F016-EDC69E82173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55A9D674-6DE8-4A1F-B84A-185607364971}" type="slidenum">
              <a:rPr lang="en-US" altLang="lv-LV" smtClean="0"/>
              <a:pPr/>
              <a:t>25</a:t>
            </a:fld>
            <a:endParaRPr lang="en-US" altLang="lv-LV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1EE39A5-8777-8BBC-F321-90DE347525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3827926"/>
              </p:ext>
            </p:extLst>
          </p:nvPr>
        </p:nvGraphicFramePr>
        <p:xfrm>
          <a:off x="2423160" y="981671"/>
          <a:ext cx="9130144" cy="51611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1760">
                  <a:extLst>
                    <a:ext uri="{9D8B030D-6E8A-4147-A177-3AD203B41FA5}">
                      <a16:colId xmlns:a16="http://schemas.microsoft.com/office/drawing/2014/main" val="1037494353"/>
                    </a:ext>
                  </a:extLst>
                </a:gridCol>
                <a:gridCol w="5838384">
                  <a:extLst>
                    <a:ext uri="{9D8B030D-6E8A-4147-A177-3AD203B41FA5}">
                      <a16:colId xmlns:a16="http://schemas.microsoft.com/office/drawing/2014/main" val="55083927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Termiņš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Veicamais darbs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1181995"/>
                  </a:ext>
                </a:extLst>
              </a:tr>
              <a:tr h="823297">
                <a:tc>
                  <a:txBody>
                    <a:bodyPr/>
                    <a:lstStyle/>
                    <a:p>
                      <a:r>
                        <a:rPr lang="lv-LV" b="1" dirty="0"/>
                        <a:t>12. maijs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b="1" dirty="0"/>
                        <a:t>Termiņš, kad gaidām aktualizētos/ pārbaudītos projektus no oficiālo statistiku ražojošajām iestādēm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7620455"/>
                  </a:ext>
                </a:extLst>
              </a:tr>
              <a:tr h="1381240">
                <a:tc>
                  <a:txBody>
                    <a:bodyPr/>
                    <a:lstStyle/>
                    <a:p>
                      <a:r>
                        <a:rPr lang="lv-LV" b="1" dirty="0"/>
                        <a:t>26. maijs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b="1" dirty="0"/>
                        <a:t>OSP projekta iesniegšana izskatīšanai Statistikas Padomē</a:t>
                      </a:r>
                    </a:p>
                    <a:p>
                      <a:endParaRPr lang="lv-LV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4247"/>
                  </a:ext>
                </a:extLst>
              </a:tr>
              <a:tr h="635222">
                <a:tc>
                  <a:txBody>
                    <a:bodyPr/>
                    <a:lstStyle/>
                    <a:p>
                      <a:r>
                        <a:rPr lang="lv-LV" dirty="0"/>
                        <a:t>Jūnijs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OSP nosūtīšana izskatīšanai 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0990400"/>
                  </a:ext>
                </a:extLst>
              </a:tr>
              <a:tr h="1381240">
                <a:tc>
                  <a:txBody>
                    <a:bodyPr/>
                    <a:lstStyle/>
                    <a:p>
                      <a:r>
                        <a:rPr lang="lv-LV" b="1" dirty="0"/>
                        <a:t>8. augusts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b="1" dirty="0"/>
                        <a:t>OSP TA portālā Sabiedrības līdzdalībai un starpinstitūciju saskaņošanai/ atzinumu sagatavošana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5220850"/>
                  </a:ext>
                </a:extLst>
              </a:tr>
              <a:tr h="589651">
                <a:tc>
                  <a:txBody>
                    <a:bodyPr/>
                    <a:lstStyle/>
                    <a:p>
                      <a:r>
                        <a:rPr lang="lv-LV" b="1" dirty="0"/>
                        <a:t>Līdz 10. novembrim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b="1" dirty="0"/>
                        <a:t>Saskaņošanas beigu datums TA portālā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722087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E23B24E7-7CC2-9A62-4E47-D9CDD7F240D4}"/>
              </a:ext>
            </a:extLst>
          </p:cNvPr>
          <p:cNvSpPr txBox="1"/>
          <p:nvPr/>
        </p:nvSpPr>
        <p:spPr>
          <a:xfrm>
            <a:off x="3453448" y="314008"/>
            <a:ext cx="60979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lv-LV" altLang="lv-LV" sz="2400" b="1" dirty="0">
                <a:latin typeface="+mj-lt"/>
                <a:ea typeface="Verdana" panose="020B0604030504040204" pitchFamily="34" charset="0"/>
              </a:rPr>
              <a:t>OSP projekta turpmākie izstrādes soļi</a:t>
            </a:r>
          </a:p>
        </p:txBody>
      </p:sp>
    </p:spTree>
    <p:extLst>
      <p:ext uri="{BB962C8B-B14F-4D97-AF65-F5344CB8AC3E}">
        <p14:creationId xmlns:p14="http://schemas.microsoft.com/office/powerpoint/2010/main" val="16381849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BD235A-F564-7E5F-EB82-4D40183B0DA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79F29A7-2A4F-407F-B29E-0646A19AC69B}" type="slidenum">
              <a:rPr lang="en-US" altLang="lv-LV" smtClean="0"/>
              <a:pPr/>
              <a:t>26</a:t>
            </a:fld>
            <a:endParaRPr lang="en-US" altLang="lv-LV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F4F00AC-EFBE-A622-4B11-92FDB21E34EB}"/>
              </a:ext>
            </a:extLst>
          </p:cNvPr>
          <p:cNvSpPr txBox="1"/>
          <p:nvPr/>
        </p:nvSpPr>
        <p:spPr>
          <a:xfrm>
            <a:off x="2160998" y="1351508"/>
            <a:ext cx="7870004" cy="50629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ctr">
              <a:spcAft>
                <a:spcPts val="600"/>
              </a:spcAft>
            </a:pPr>
            <a:r>
              <a:rPr lang="lv-LV" sz="24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S</a:t>
            </a:r>
            <a:r>
              <a:rPr lang="la-Latn" sz="24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agatavoto OSP projektu</a:t>
            </a:r>
            <a:r>
              <a:rPr lang="lv-LV" sz="24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lūdzam</a:t>
            </a:r>
            <a:r>
              <a:rPr lang="la-Latn" sz="24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ies</a:t>
            </a:r>
            <a:r>
              <a:rPr lang="lv-LV" sz="2400" dirty="0" err="1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niegt</a:t>
            </a:r>
            <a:r>
              <a:rPr lang="lv-LV" sz="24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la-Latn" sz="24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Pārvaldei līdz 20</a:t>
            </a:r>
            <a:r>
              <a:rPr lang="lv-LV" sz="24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25</a:t>
            </a:r>
            <a:r>
              <a:rPr lang="la-Latn" sz="24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. gada </a:t>
            </a:r>
            <a:r>
              <a:rPr lang="lv-LV" sz="24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12</a:t>
            </a:r>
            <a:r>
              <a:rPr lang="la-Latn" sz="24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. </a:t>
            </a:r>
            <a:r>
              <a:rPr lang="lv-LV" sz="24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maijam!</a:t>
            </a:r>
          </a:p>
          <a:p>
            <a:pPr indent="450215" algn="ctr">
              <a:spcAft>
                <a:spcPts val="600"/>
              </a:spcAft>
            </a:pPr>
            <a:endParaRPr lang="lv-LV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indent="450215" algn="ctr">
              <a:spcAft>
                <a:spcPts val="600"/>
              </a:spcAft>
            </a:pPr>
            <a:r>
              <a:rPr lang="lv-LV" sz="20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Kā arī aicinām neaizmirst Jūsu sagatavoto </a:t>
            </a:r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OSP projektu saskaņot ar iesaistītajām pusēm.</a:t>
            </a:r>
            <a:endParaRPr lang="lv-LV" sz="24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indent="450215" algn="ctr">
              <a:spcAft>
                <a:spcPts val="600"/>
              </a:spcAft>
            </a:pPr>
            <a:r>
              <a:rPr lang="lv-LV" sz="2400" b="1" dirty="0">
                <a:latin typeface="Verdana" panose="020B0604030504040204" pitchFamily="34" charset="0"/>
                <a:ea typeface="Verdana" panose="020B0604030504040204" pitchFamily="34" charset="0"/>
              </a:rPr>
              <a:t>Lai sokas!</a:t>
            </a:r>
            <a:endParaRPr lang="lv-LV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indent="450215" algn="ctr">
              <a:spcAft>
                <a:spcPts val="600"/>
              </a:spcAft>
            </a:pPr>
            <a:r>
              <a:rPr lang="lv-LV" sz="18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Ja rodas kādi jautājumi vai neskaidrības - </a:t>
            </a:r>
            <a:r>
              <a:rPr lang="en-US" sz="18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Pārvalde </a:t>
            </a:r>
            <a:r>
              <a:rPr lang="en-US" sz="1800" dirty="0" err="1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nodrošina</a:t>
            </a:r>
            <a:r>
              <a:rPr lang="en-US" sz="18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800" dirty="0" err="1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individuālas</a:t>
            </a:r>
            <a:r>
              <a:rPr lang="en-US" sz="18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800" dirty="0" err="1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konsultācijas</a:t>
            </a:r>
            <a:r>
              <a:rPr lang="en-US" sz="18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par OSP </a:t>
            </a:r>
            <a:r>
              <a:rPr lang="en-US" sz="1800" dirty="0" err="1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projekta</a:t>
            </a:r>
            <a:r>
              <a:rPr lang="en-US" sz="18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800" dirty="0" err="1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sagatavošanas</a:t>
            </a:r>
            <a:r>
              <a:rPr lang="en-US" sz="18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800" dirty="0" err="1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kārtību</a:t>
            </a:r>
            <a:r>
              <a:rPr lang="lv-LV" sz="18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sz="1800" dirty="0" err="1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rakstiet</a:t>
            </a:r>
            <a:r>
              <a:rPr lang="en-US" sz="18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800" dirty="0" err="1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uz</a:t>
            </a:r>
            <a:r>
              <a:rPr lang="en-US" sz="18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e-</a:t>
            </a:r>
            <a:r>
              <a:rPr lang="en-US" sz="1800" dirty="0" err="1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pastu</a:t>
            </a:r>
            <a:r>
              <a:rPr lang="en-US" sz="18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800" dirty="0">
                <a:effectLst/>
                <a:latin typeface="Verdana" panose="020B0604030504040204" pitchFamily="34" charset="0"/>
                <a:ea typeface="Verdana" panose="020B0604030504040204" pitchFamily="34" charset="0"/>
                <a:hlinkClick r:id="rId3"/>
              </a:rPr>
              <a:t>Marija.Kamanica@csp.gov.lv </a:t>
            </a:r>
            <a:r>
              <a:rPr lang="lv-LV" sz="18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vai </a:t>
            </a:r>
            <a:r>
              <a:rPr lang="lv-LV" sz="1800" dirty="0">
                <a:effectLst/>
                <a:latin typeface="Verdana" panose="020B0604030504040204" pitchFamily="34" charset="0"/>
                <a:ea typeface="Verdana" panose="020B0604030504040204" pitchFamily="34" charset="0"/>
                <a:hlinkClick r:id="rId4"/>
              </a:rPr>
              <a:t>Ance.Svarupa@csp.gov.lv</a:t>
            </a:r>
            <a:r>
              <a:rPr lang="lv-LV" sz="1800" dirty="0">
                <a:latin typeface="Verdana" panose="020B0604030504040204" pitchFamily="34" charset="0"/>
                <a:ea typeface="Verdana" panose="020B0604030504040204" pitchFamily="34" charset="0"/>
              </a:rPr>
              <a:t> vai zvaniet.</a:t>
            </a:r>
            <a:endParaRPr lang="en-US" sz="18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indent="450215" algn="ctr">
              <a:spcAft>
                <a:spcPts val="600"/>
              </a:spcAft>
            </a:pPr>
            <a:endParaRPr lang="lv-LV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indent="450215" algn="ctr">
              <a:spcAft>
                <a:spcPts val="600"/>
              </a:spcAft>
            </a:pPr>
            <a:r>
              <a:rPr lang="lv-LV" sz="1800" dirty="0">
                <a:effectLst/>
                <a:highlight>
                  <a:srgbClr val="00FF00"/>
                </a:highlight>
                <a:latin typeface="Verdana" panose="020B0604030504040204" pitchFamily="34" charset="0"/>
                <a:ea typeface="Verdana" panose="020B0604030504040204" pitchFamily="34" charset="0"/>
              </a:rPr>
              <a:t>Sanāksmes ieraksts pieejams:</a:t>
            </a:r>
          </a:p>
          <a:p>
            <a:pPr indent="450215" algn="ctr">
              <a:spcAft>
                <a:spcPts val="600"/>
              </a:spcAft>
            </a:pPr>
            <a:r>
              <a:rPr lang="lv-LV" sz="2400" dirty="0">
                <a:effectLst/>
                <a:highlight>
                  <a:srgbClr val="00FF00"/>
                </a:highlight>
                <a:latin typeface="Verdana" panose="020B0604030504040204" pitchFamily="34" charset="0"/>
                <a:ea typeface="Verdana" panose="020B0604030504040204" pitchFamily="34" charset="0"/>
                <a:hlinkClick r:id="rId5" action="ppaction://hlinkpres?slideindex=1&amp;slidetitle="/>
              </a:rPr>
              <a:t>https://www.csp.gov.lv/lv/sanaksmju-materiali-un-prezentacijas-arhivs</a:t>
            </a:r>
            <a:endParaRPr lang="lv-LV" sz="2400" dirty="0">
              <a:effectLst/>
              <a:highlight>
                <a:srgbClr val="00FF00"/>
              </a:highligh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38618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Placeholder 1">
            <a:extLst>
              <a:ext uri="{FF2B5EF4-FFF2-40B4-BE49-F238E27FC236}">
                <a16:creationId xmlns:a16="http://schemas.microsoft.com/office/drawing/2014/main" id="{22743C1A-DF30-C676-C224-89026DDFEF7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63800" y="3790950"/>
            <a:ext cx="7772400" cy="374650"/>
          </a:xfrm>
        </p:spPr>
        <p:txBody>
          <a:bodyPr/>
          <a:lstStyle/>
          <a:p>
            <a:pPr>
              <a:lnSpc>
                <a:spcPct val="40000"/>
              </a:lnSpc>
            </a:pPr>
            <a:r>
              <a:rPr lang="lv-LV" altLang="lv-LV" sz="3700" dirty="0">
                <a:latin typeface="+mj-lt"/>
              </a:rPr>
              <a:t>Paldies par uzmanību!</a:t>
            </a:r>
          </a:p>
          <a:p>
            <a:pPr>
              <a:lnSpc>
                <a:spcPct val="40000"/>
              </a:lnSpc>
            </a:pPr>
            <a:endParaRPr lang="lv-LV" altLang="lv-LV" sz="1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6B3D6-CF81-0B79-F6A1-1707D4CC9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9636" y="395994"/>
            <a:ext cx="8147407" cy="1124581"/>
          </a:xfrm>
        </p:spPr>
        <p:txBody>
          <a:bodyPr>
            <a:normAutofit/>
          </a:bodyPr>
          <a:lstStyle/>
          <a:p>
            <a:pPr algn="ctr"/>
            <a:r>
              <a:rPr lang="lv-LV" sz="3000" dirty="0">
                <a:latin typeface="+mj-lt"/>
              </a:rPr>
              <a:t>Sagatavošanas kārtība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3E692C-3A2C-638D-A878-17F99912FA9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582C4AC3-83A8-4481-86EE-8D7BD21BDCDE}" type="slidenum">
              <a:rPr lang="en-US" altLang="lv-LV" smtClean="0"/>
              <a:pPr/>
              <a:t>3</a:t>
            </a:fld>
            <a:endParaRPr lang="en-US" altLang="lv-LV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790EAE5-FCBC-E905-D353-6662BC6162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206132" y="1218111"/>
            <a:ext cx="9761078" cy="5106489"/>
          </a:xfrm>
        </p:spPr>
      </p:pic>
    </p:spTree>
    <p:extLst>
      <p:ext uri="{BB962C8B-B14F-4D97-AF65-F5344CB8AC3E}">
        <p14:creationId xmlns:p14="http://schemas.microsoft.com/office/powerpoint/2010/main" val="206218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78774-ADB5-9066-E4FD-284D872FA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73760" y="289175"/>
            <a:ext cx="8500080" cy="1036642"/>
          </a:xfrm>
        </p:spPr>
        <p:txBody>
          <a:bodyPr>
            <a:normAutofit/>
          </a:bodyPr>
          <a:lstStyle/>
          <a:p>
            <a:r>
              <a:rPr lang="lv-LV" sz="3000" dirty="0">
                <a:latin typeface="+mj-lt"/>
              </a:rPr>
              <a:t>Administratīvo izmaksu novērtējums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514BA9-EA8A-54C8-5700-109CB1EA1D7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582C4AC3-83A8-4481-86EE-8D7BD21BDCDE}" type="slidenum">
              <a:rPr lang="en-US" altLang="lv-LV" smtClean="0"/>
              <a:pPr/>
              <a:t>4</a:t>
            </a:fld>
            <a:endParaRPr lang="en-US" altLang="lv-LV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576A283-7A60-DD54-825E-0932984360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555" y="1638422"/>
            <a:ext cx="11768889" cy="4373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707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C416ED-E044-1117-E5C4-2E1A95926B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4E58350-4A34-BB63-1AB3-750BEBC3D7E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5EFCB4-9806-5077-7339-421C3F2F5A1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372AF2-35EE-ACB3-40CE-EEBD1A5E4A2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55A9D674-6DE8-4A1F-B84A-185607364971}" type="slidenum">
              <a:rPr lang="en-US" altLang="lv-LV" smtClean="0"/>
              <a:pPr/>
              <a:t>5</a:t>
            </a:fld>
            <a:endParaRPr lang="en-US" altLang="lv-LV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EA3341F-86F8-5765-F31C-9558DC0C6797}"/>
              </a:ext>
            </a:extLst>
          </p:cNvPr>
          <p:cNvSpPr/>
          <p:nvPr/>
        </p:nvSpPr>
        <p:spPr>
          <a:xfrm>
            <a:off x="3516331" y="2126750"/>
            <a:ext cx="6213296" cy="2376438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68313" indent="-11113"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38213" indent="-23813"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408113" indent="-36513"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78013" indent="-49213"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lv-LV" sz="3000" b="1" dirty="0">
                <a:solidFill>
                  <a:schemeClr val="tx1"/>
                </a:solidFill>
                <a:latin typeface="+mj-lt"/>
                <a:ea typeface="Verdana" panose="020B0604030504040204" pitchFamily="34" charset="0"/>
              </a:rPr>
              <a:t>OSP 1. tabula</a:t>
            </a:r>
          </a:p>
          <a:p>
            <a:pPr algn="ctr">
              <a:defRPr/>
            </a:pPr>
            <a:r>
              <a:rPr lang="lv-LV" sz="3000" dirty="0">
                <a:solidFill>
                  <a:schemeClr val="tx1"/>
                </a:solidFill>
                <a:latin typeface="+mj-lt"/>
                <a:ea typeface="Verdana" panose="020B0604030504040204" pitchFamily="34" charset="0"/>
              </a:rPr>
              <a:t>Oficiālās statistikas saraksts</a:t>
            </a:r>
          </a:p>
        </p:txBody>
      </p:sp>
    </p:spTree>
    <p:extLst>
      <p:ext uri="{BB962C8B-B14F-4D97-AF65-F5344CB8AC3E}">
        <p14:creationId xmlns:p14="http://schemas.microsoft.com/office/powerpoint/2010/main" val="4128235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Slide Number Placeholder 5">
            <a:extLst>
              <a:ext uri="{FF2B5EF4-FFF2-40B4-BE49-F238E27FC236}">
                <a16:creationId xmlns:a16="http://schemas.microsoft.com/office/drawing/2014/main" id="{555A34D9-8BD2-773B-7B9A-186BB9BDE7B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A2A0B1A3-D043-4341-BA22-82020F0600C9}" type="slidenum">
              <a:rPr lang="en-US" altLang="lv-LV" smtClean="0"/>
              <a:pPr/>
              <a:t>6</a:t>
            </a:fld>
            <a:endParaRPr lang="en-US" altLang="lv-LV"/>
          </a:p>
        </p:txBody>
      </p:sp>
      <p:sp>
        <p:nvSpPr>
          <p:cNvPr id="15368" name="TextBox 7">
            <a:extLst>
              <a:ext uri="{FF2B5EF4-FFF2-40B4-BE49-F238E27FC236}">
                <a16:creationId xmlns:a16="http://schemas.microsoft.com/office/drawing/2014/main" id="{993A30E4-A53E-F84B-F551-BBF0C7C619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13700" y="3690938"/>
            <a:ext cx="1125538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lv-LV" altLang="lv-LV"/>
              <a:t>2024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A67C6E2C-9893-83CE-37CE-B9985A1FF485}"/>
                  </a:ext>
                </a:extLst>
              </p14:cNvPr>
              <p14:cNvContentPartPr/>
              <p14:nvPr/>
            </p14:nvContentPartPr>
            <p14:xfrm>
              <a:off x="8046925" y="2802042"/>
              <a:ext cx="435600" cy="26280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A67C6E2C-9893-83CE-37CE-B9985A1FF48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037925" y="2793042"/>
                <a:ext cx="453240" cy="280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89D18A6A-2726-6A2E-4FCA-F0CAB81D0537}"/>
                  </a:ext>
                </a:extLst>
              </p14:cNvPr>
              <p14:cNvContentPartPr/>
              <p14:nvPr/>
            </p14:nvContentPartPr>
            <p14:xfrm>
              <a:off x="8757925" y="2804922"/>
              <a:ext cx="474840" cy="30744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89D18A6A-2726-6A2E-4FCA-F0CAB81D0537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8748925" y="2795922"/>
                <a:ext cx="492480" cy="325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C38A5646-72DB-6375-D33A-D1FEF2CD2D22}"/>
                  </a:ext>
                </a:extLst>
              </p14:cNvPr>
              <p14:cNvContentPartPr/>
              <p14:nvPr/>
            </p14:nvContentPartPr>
            <p14:xfrm>
              <a:off x="9390085" y="2874762"/>
              <a:ext cx="586800" cy="26784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C38A5646-72DB-6375-D33A-D1FEF2CD2D22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9381091" y="2865750"/>
                <a:ext cx="604429" cy="28550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4FFCCC37-C17D-06DF-B516-32C300A4E845}"/>
                  </a:ext>
                </a:extLst>
              </p14:cNvPr>
              <p14:cNvContentPartPr/>
              <p14:nvPr/>
            </p14:nvContentPartPr>
            <p14:xfrm>
              <a:off x="10390165" y="841842"/>
              <a:ext cx="360" cy="360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4FFCCC37-C17D-06DF-B516-32C300A4E845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0381165" y="832842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20" name="Ink 19">
                <a:extLst>
                  <a:ext uri="{FF2B5EF4-FFF2-40B4-BE49-F238E27FC236}">
                    <a16:creationId xmlns:a16="http://schemas.microsoft.com/office/drawing/2014/main" id="{ED7544B1-B541-BE8D-73C1-5C8BC7EDE743}"/>
                  </a:ext>
                </a:extLst>
              </p14:cNvPr>
              <p14:cNvContentPartPr/>
              <p14:nvPr/>
            </p14:nvContentPartPr>
            <p14:xfrm>
              <a:off x="8438245" y="3831642"/>
              <a:ext cx="360" cy="360"/>
            </p14:xfrm>
          </p:contentPart>
        </mc:Choice>
        <mc:Fallback xmlns="">
          <p:pic>
            <p:nvPicPr>
              <p:cNvPr id="20" name="Ink 19">
                <a:extLst>
                  <a:ext uri="{FF2B5EF4-FFF2-40B4-BE49-F238E27FC236}">
                    <a16:creationId xmlns:a16="http://schemas.microsoft.com/office/drawing/2014/main" id="{ED7544B1-B541-BE8D-73C1-5C8BC7EDE743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8429245" y="3822642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0E084E9E-596D-37CA-9EB9-D6187D0D120C}"/>
                  </a:ext>
                </a:extLst>
              </p14:cNvPr>
              <p14:cNvContentPartPr/>
              <p14:nvPr/>
            </p14:nvContentPartPr>
            <p14:xfrm>
              <a:off x="10328965" y="1479042"/>
              <a:ext cx="360" cy="360"/>
            </p14:xfrm>
          </p:contentPart>
        </mc:Choice>
        <mc:Fallback xmlns=""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0E084E9E-596D-37CA-9EB9-D6187D0D120C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0319965" y="1470042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13318E57-6F18-6D16-CA43-458F76421B80}"/>
                  </a:ext>
                </a:extLst>
              </p14:cNvPr>
              <p14:cNvContentPartPr/>
              <p14:nvPr/>
            </p14:nvContentPartPr>
            <p14:xfrm>
              <a:off x="5592445" y="883242"/>
              <a:ext cx="360" cy="360"/>
            </p14:xfrm>
          </p:contentPart>
        </mc:Choice>
        <mc:Fallback xmlns=""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13318E57-6F18-6D16-CA43-458F76421B80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5583445" y="874242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23" name="Ink 22">
                <a:extLst>
                  <a:ext uri="{FF2B5EF4-FFF2-40B4-BE49-F238E27FC236}">
                    <a16:creationId xmlns:a16="http://schemas.microsoft.com/office/drawing/2014/main" id="{182388E9-AD1D-A93E-0D5E-9CF02FE38F6D}"/>
                  </a:ext>
                </a:extLst>
              </p14:cNvPr>
              <p14:cNvContentPartPr/>
              <p14:nvPr/>
            </p14:nvContentPartPr>
            <p14:xfrm>
              <a:off x="2520205" y="1437642"/>
              <a:ext cx="360" cy="2160"/>
            </p14:xfrm>
          </p:contentPart>
        </mc:Choice>
        <mc:Fallback xmlns="">
          <p:pic>
            <p:nvPicPr>
              <p:cNvPr id="23" name="Ink 22">
                <a:extLst>
                  <a:ext uri="{FF2B5EF4-FFF2-40B4-BE49-F238E27FC236}">
                    <a16:creationId xmlns:a16="http://schemas.microsoft.com/office/drawing/2014/main" id="{182388E9-AD1D-A93E-0D5E-9CF02FE38F6D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511205" y="1428642"/>
                <a:ext cx="18000" cy="19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id="{9AC994B8-0E40-CF75-8AB3-200399635665}"/>
                  </a:ext>
                </a:extLst>
              </p14:cNvPr>
              <p14:cNvContentPartPr/>
              <p14:nvPr/>
            </p14:nvContentPartPr>
            <p14:xfrm>
              <a:off x="10493485" y="3667482"/>
              <a:ext cx="360" cy="360"/>
            </p14:xfrm>
          </p:contentPart>
        </mc:Choice>
        <mc:Fallback xmlns=""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9AC994B8-0E40-CF75-8AB3-200399635665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0484485" y="3658482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29" name="Ink 28">
                <a:extLst>
                  <a:ext uri="{FF2B5EF4-FFF2-40B4-BE49-F238E27FC236}">
                    <a16:creationId xmlns:a16="http://schemas.microsoft.com/office/drawing/2014/main" id="{E3907E91-D62D-9E65-4AD1-4D2B61B1B0DF}"/>
                  </a:ext>
                </a:extLst>
              </p14:cNvPr>
              <p14:cNvContentPartPr/>
              <p14:nvPr/>
            </p14:nvContentPartPr>
            <p14:xfrm>
              <a:off x="9619765" y="4376322"/>
              <a:ext cx="360" cy="10800"/>
            </p14:xfrm>
          </p:contentPart>
        </mc:Choice>
        <mc:Fallback xmlns="">
          <p:pic>
            <p:nvPicPr>
              <p:cNvPr id="29" name="Ink 28">
                <a:extLst>
                  <a:ext uri="{FF2B5EF4-FFF2-40B4-BE49-F238E27FC236}">
                    <a16:creationId xmlns:a16="http://schemas.microsoft.com/office/drawing/2014/main" id="{E3907E91-D62D-9E65-4AD1-4D2B61B1B0DF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9610765" y="4367012"/>
                <a:ext cx="18000" cy="2904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32" name="Ink 31">
                <a:extLst>
                  <a:ext uri="{FF2B5EF4-FFF2-40B4-BE49-F238E27FC236}">
                    <a16:creationId xmlns:a16="http://schemas.microsoft.com/office/drawing/2014/main" id="{B1058111-D51C-B83E-4555-38AD857127B2}"/>
                  </a:ext>
                </a:extLst>
              </p14:cNvPr>
              <p14:cNvContentPartPr/>
              <p14:nvPr/>
            </p14:nvContentPartPr>
            <p14:xfrm>
              <a:off x="10244725" y="4972122"/>
              <a:ext cx="2160" cy="360"/>
            </p14:xfrm>
          </p:contentPart>
        </mc:Choice>
        <mc:Fallback xmlns="">
          <p:pic>
            <p:nvPicPr>
              <p:cNvPr id="32" name="Ink 31">
                <a:extLst>
                  <a:ext uri="{FF2B5EF4-FFF2-40B4-BE49-F238E27FC236}">
                    <a16:creationId xmlns:a16="http://schemas.microsoft.com/office/drawing/2014/main" id="{B1058111-D51C-B83E-4555-38AD857127B2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0235725" y="4963122"/>
                <a:ext cx="198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33" name="Ink 32">
                <a:extLst>
                  <a:ext uri="{FF2B5EF4-FFF2-40B4-BE49-F238E27FC236}">
                    <a16:creationId xmlns:a16="http://schemas.microsoft.com/office/drawing/2014/main" id="{59535C45-853F-C938-FE7E-621233585211}"/>
                  </a:ext>
                </a:extLst>
              </p14:cNvPr>
              <p14:cNvContentPartPr/>
              <p14:nvPr/>
            </p14:nvContentPartPr>
            <p14:xfrm>
              <a:off x="9003445" y="4294242"/>
              <a:ext cx="360" cy="360"/>
            </p14:xfrm>
          </p:contentPart>
        </mc:Choice>
        <mc:Fallback xmlns="">
          <p:pic>
            <p:nvPicPr>
              <p:cNvPr id="33" name="Ink 32">
                <a:extLst>
                  <a:ext uri="{FF2B5EF4-FFF2-40B4-BE49-F238E27FC236}">
                    <a16:creationId xmlns:a16="http://schemas.microsoft.com/office/drawing/2014/main" id="{59535C45-853F-C938-FE7E-621233585211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8994445" y="4285242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36" name="Ink 35">
                <a:extLst>
                  <a:ext uri="{FF2B5EF4-FFF2-40B4-BE49-F238E27FC236}">
                    <a16:creationId xmlns:a16="http://schemas.microsoft.com/office/drawing/2014/main" id="{00BD04A6-81EF-2B54-E651-0B9F96DB3FE8}"/>
                  </a:ext>
                </a:extLst>
              </p14:cNvPr>
              <p14:cNvContentPartPr/>
              <p14:nvPr/>
            </p14:nvContentPartPr>
            <p14:xfrm>
              <a:off x="8253205" y="4325202"/>
              <a:ext cx="360" cy="360"/>
            </p14:xfrm>
          </p:contentPart>
        </mc:Choice>
        <mc:Fallback xmlns="">
          <p:pic>
            <p:nvPicPr>
              <p:cNvPr id="36" name="Ink 35">
                <a:extLst>
                  <a:ext uri="{FF2B5EF4-FFF2-40B4-BE49-F238E27FC236}">
                    <a16:creationId xmlns:a16="http://schemas.microsoft.com/office/drawing/2014/main" id="{00BD04A6-81EF-2B54-E651-0B9F96DB3FE8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8244205" y="4316202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52" name="Ink 51">
                <a:extLst>
                  <a:ext uri="{FF2B5EF4-FFF2-40B4-BE49-F238E27FC236}">
                    <a16:creationId xmlns:a16="http://schemas.microsoft.com/office/drawing/2014/main" id="{6AA56FC1-C58D-B4ED-9CA0-35613FBD8ED4}"/>
                  </a:ext>
                </a:extLst>
              </p14:cNvPr>
              <p14:cNvContentPartPr/>
              <p14:nvPr/>
            </p14:nvContentPartPr>
            <p14:xfrm>
              <a:off x="8305045" y="3924522"/>
              <a:ext cx="360" cy="360"/>
            </p14:xfrm>
          </p:contentPart>
        </mc:Choice>
        <mc:Fallback xmlns="">
          <p:pic>
            <p:nvPicPr>
              <p:cNvPr id="52" name="Ink 51">
                <a:extLst>
                  <a:ext uri="{FF2B5EF4-FFF2-40B4-BE49-F238E27FC236}">
                    <a16:creationId xmlns:a16="http://schemas.microsoft.com/office/drawing/2014/main" id="{6AA56FC1-C58D-B4ED-9CA0-35613FBD8ED4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8296045" y="3915522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53" name="Ink 52">
                <a:extLst>
                  <a:ext uri="{FF2B5EF4-FFF2-40B4-BE49-F238E27FC236}">
                    <a16:creationId xmlns:a16="http://schemas.microsoft.com/office/drawing/2014/main" id="{5C36801D-AF41-1B8D-F661-A6C461F5417E}"/>
                  </a:ext>
                </a:extLst>
              </p14:cNvPr>
              <p14:cNvContentPartPr/>
              <p14:nvPr/>
            </p14:nvContentPartPr>
            <p14:xfrm>
              <a:off x="14390245" y="3873042"/>
              <a:ext cx="360" cy="360"/>
            </p14:xfrm>
          </p:contentPart>
        </mc:Choice>
        <mc:Fallback xmlns="">
          <p:pic>
            <p:nvPicPr>
              <p:cNvPr id="53" name="Ink 52">
                <a:extLst>
                  <a:ext uri="{FF2B5EF4-FFF2-40B4-BE49-F238E27FC236}">
                    <a16:creationId xmlns:a16="http://schemas.microsoft.com/office/drawing/2014/main" id="{5C36801D-AF41-1B8D-F661-A6C461F5417E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4381245" y="3864042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54" name="Ink 53">
                <a:extLst>
                  <a:ext uri="{FF2B5EF4-FFF2-40B4-BE49-F238E27FC236}">
                    <a16:creationId xmlns:a16="http://schemas.microsoft.com/office/drawing/2014/main" id="{C7B49E4A-1744-2425-608B-22478552D7D2}"/>
                  </a:ext>
                </a:extLst>
              </p14:cNvPr>
              <p14:cNvContentPartPr/>
              <p14:nvPr/>
            </p14:nvContentPartPr>
            <p14:xfrm>
              <a:off x="8305045" y="3924522"/>
              <a:ext cx="360" cy="360"/>
            </p14:xfrm>
          </p:contentPart>
        </mc:Choice>
        <mc:Fallback xmlns="">
          <p:pic>
            <p:nvPicPr>
              <p:cNvPr id="54" name="Ink 53">
                <a:extLst>
                  <a:ext uri="{FF2B5EF4-FFF2-40B4-BE49-F238E27FC236}">
                    <a16:creationId xmlns:a16="http://schemas.microsoft.com/office/drawing/2014/main" id="{C7B49E4A-1744-2425-608B-22478552D7D2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8296045" y="3915522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55" name="Ink 54">
                <a:extLst>
                  <a:ext uri="{FF2B5EF4-FFF2-40B4-BE49-F238E27FC236}">
                    <a16:creationId xmlns:a16="http://schemas.microsoft.com/office/drawing/2014/main" id="{45BBFBD6-77E1-EAD5-9289-06363C9D03D3}"/>
                  </a:ext>
                </a:extLst>
              </p14:cNvPr>
              <p14:cNvContentPartPr/>
              <p14:nvPr/>
            </p14:nvContentPartPr>
            <p14:xfrm>
              <a:off x="12305125" y="4119642"/>
              <a:ext cx="360" cy="360"/>
            </p14:xfrm>
          </p:contentPart>
        </mc:Choice>
        <mc:Fallback xmlns="">
          <p:pic>
            <p:nvPicPr>
              <p:cNvPr id="55" name="Ink 54">
                <a:extLst>
                  <a:ext uri="{FF2B5EF4-FFF2-40B4-BE49-F238E27FC236}">
                    <a16:creationId xmlns:a16="http://schemas.microsoft.com/office/drawing/2014/main" id="{45BBFBD6-77E1-EAD5-9289-06363C9D03D3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2296125" y="4110642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">
            <p14:nvContentPartPr>
              <p14:cNvPr id="59" name="Ink 58">
                <a:extLst>
                  <a:ext uri="{FF2B5EF4-FFF2-40B4-BE49-F238E27FC236}">
                    <a16:creationId xmlns:a16="http://schemas.microsoft.com/office/drawing/2014/main" id="{899CBF26-86BA-B0B8-E717-67D0695F1045}"/>
                  </a:ext>
                </a:extLst>
              </p14:cNvPr>
              <p14:cNvContentPartPr/>
              <p14:nvPr/>
            </p14:nvContentPartPr>
            <p14:xfrm>
              <a:off x="6342685" y="4468842"/>
              <a:ext cx="360" cy="360"/>
            </p14:xfrm>
          </p:contentPart>
        </mc:Choice>
        <mc:Fallback xmlns="">
          <p:pic>
            <p:nvPicPr>
              <p:cNvPr id="59" name="Ink 58">
                <a:extLst>
                  <a:ext uri="{FF2B5EF4-FFF2-40B4-BE49-F238E27FC236}">
                    <a16:creationId xmlns:a16="http://schemas.microsoft.com/office/drawing/2014/main" id="{899CBF26-86BA-B0B8-E717-67D0695F1045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6333685" y="4459842"/>
                <a:ext cx="18000" cy="18000"/>
              </a:xfrm>
              <a:prstGeom prst="rect">
                <a:avLst/>
              </a:prstGeom>
            </p:spPr>
          </p:pic>
        </mc:Fallback>
      </mc:AlternateContent>
      <p:grpSp>
        <p:nvGrpSpPr>
          <p:cNvPr id="15387" name="Group 14335">
            <a:extLst>
              <a:ext uri="{FF2B5EF4-FFF2-40B4-BE49-F238E27FC236}">
                <a16:creationId xmlns:a16="http://schemas.microsoft.com/office/drawing/2014/main" id="{8C62FCC2-739F-CD7A-ED30-470B40C5BA91}"/>
              </a:ext>
            </a:extLst>
          </p:cNvPr>
          <p:cNvGrpSpPr>
            <a:grpSpLocks/>
          </p:cNvGrpSpPr>
          <p:nvPr/>
        </p:nvGrpSpPr>
        <p:grpSpPr bwMode="auto">
          <a:xfrm>
            <a:off x="8086726" y="3729038"/>
            <a:ext cx="517525" cy="290512"/>
            <a:chOff x="6562885" y="3729402"/>
            <a:chExt cx="518040" cy="2894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E9FAFEB3-2558-35E7-CE9E-DB2719DCBA7B}"/>
                    </a:ext>
                  </a:extLst>
                </p14:cNvPr>
                <p14:cNvContentPartPr/>
                <p14:nvPr/>
              </p14:nvContentPartPr>
              <p14:xfrm>
                <a:off x="6790765" y="3831642"/>
                <a:ext cx="360" cy="36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E9FAFEB3-2558-35E7-CE9E-DB2719DCBA7B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6781765" y="3822642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2738B9A0-A0EC-F20F-F986-9CF624B4F9ED}"/>
                    </a:ext>
                  </a:extLst>
                </p14:cNvPr>
                <p14:cNvContentPartPr/>
                <p14:nvPr/>
              </p14:nvContentPartPr>
              <p14:xfrm>
                <a:off x="7078765" y="3821202"/>
                <a:ext cx="2160" cy="360"/>
              </p14:xfrm>
            </p:contentPart>
          </mc:Choice>
          <mc:Fallback xmlns=""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2738B9A0-A0EC-F20F-F986-9CF624B4F9ED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7069765" y="3812202"/>
                  <a:ext cx="198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3E366B24-0EB5-6D76-1543-B207AA2F057A}"/>
                    </a:ext>
                  </a:extLst>
                </p14:cNvPr>
                <p14:cNvContentPartPr/>
                <p14:nvPr/>
              </p14:nvContentPartPr>
              <p14:xfrm>
                <a:off x="6862765" y="3770082"/>
                <a:ext cx="10440" cy="36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3E366B24-0EB5-6D76-1543-B207AA2F057A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6853765" y="3761082"/>
                  <a:ext cx="2808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6C4E2448-9775-CA28-5FB9-D7E6761573A0}"/>
                    </a:ext>
                  </a:extLst>
                </p14:cNvPr>
                <p14:cNvContentPartPr/>
                <p14:nvPr/>
              </p14:nvContentPartPr>
              <p14:xfrm>
                <a:off x="6688165" y="3883122"/>
                <a:ext cx="360" cy="360"/>
              </p14:xfrm>
            </p:contentPart>
          </mc:Choice>
          <mc:Fallback xmlns=""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6C4E2448-9775-CA28-5FB9-D7E6761573A0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6679165" y="3874122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005A72D9-D5C0-5E72-1134-2213C9358588}"/>
                    </a:ext>
                  </a:extLst>
                </p14:cNvPr>
                <p14:cNvContentPartPr/>
                <p14:nvPr/>
              </p14:nvContentPartPr>
              <p14:xfrm>
                <a:off x="6943405" y="3790962"/>
                <a:ext cx="2160" cy="360"/>
              </p14:xfrm>
            </p:contentPart>
          </mc:Choice>
          <mc:Fallback xmlns=""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005A72D9-D5C0-5E72-1134-2213C9358588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6934405" y="3781962"/>
                  <a:ext cx="198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0F7393D9-C0FF-8EE5-A3B9-405EFC0B4B0D}"/>
                    </a:ext>
                  </a:extLst>
                </p14:cNvPr>
                <p14:cNvContentPartPr/>
                <p14:nvPr/>
              </p14:nvContentPartPr>
              <p14:xfrm>
                <a:off x="6924685" y="3790962"/>
                <a:ext cx="360" cy="360"/>
              </p14:xfrm>
            </p:contentPart>
          </mc:Choice>
          <mc:Fallback xmlns=""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0F7393D9-C0FF-8EE5-A3B9-405EFC0B4B0D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6915685" y="3781962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2D438C24-D374-26A2-D35B-376E63B578B4}"/>
                    </a:ext>
                  </a:extLst>
                </p14:cNvPr>
                <p14:cNvContentPartPr/>
                <p14:nvPr/>
              </p14:nvContentPartPr>
              <p14:xfrm>
                <a:off x="6729205" y="3873042"/>
                <a:ext cx="360" cy="36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2D438C24-D374-26A2-D35B-376E63B578B4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6720205" y="3864042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5A537F2C-BE74-AAA6-6692-61013026B771}"/>
                    </a:ext>
                  </a:extLst>
                </p14:cNvPr>
                <p14:cNvContentPartPr/>
                <p14:nvPr/>
              </p14:nvContentPartPr>
              <p14:xfrm>
                <a:off x="6729205" y="3873042"/>
                <a:ext cx="360" cy="360"/>
              </p14:xfrm>
            </p:contentPart>
          </mc:Choice>
          <mc:Fallback xmlns=""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5A537F2C-BE74-AAA6-6692-61013026B771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6720205" y="3864042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B9B79B81-B279-0943-86EF-4CBCA3FAA4F2}"/>
                    </a:ext>
                  </a:extLst>
                </p14:cNvPr>
                <p14:cNvContentPartPr/>
                <p14:nvPr/>
              </p14:nvContentPartPr>
              <p14:xfrm>
                <a:off x="6729205" y="3873042"/>
                <a:ext cx="360" cy="36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B9B79B81-B279-0943-86EF-4CBCA3FAA4F2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6720205" y="3864042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BF8B1E59-6CF3-7A80-5ED4-4E851751CF93}"/>
                    </a:ext>
                  </a:extLst>
                </p14:cNvPr>
                <p14:cNvContentPartPr/>
                <p14:nvPr/>
              </p14:nvContentPartPr>
              <p14:xfrm>
                <a:off x="6883645" y="3893562"/>
                <a:ext cx="360" cy="360"/>
              </p14:xfrm>
            </p:contentPart>
          </mc:Choice>
          <mc:Fallback xmlns=""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BF8B1E59-6CF3-7A80-5ED4-4E851751CF93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6874645" y="3884562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8E42E533-808B-6C5A-D01B-25E8BED5289C}"/>
                    </a:ext>
                  </a:extLst>
                </p14:cNvPr>
                <p14:cNvContentPartPr/>
                <p14:nvPr/>
              </p14:nvContentPartPr>
              <p14:xfrm>
                <a:off x="6883645" y="3893562"/>
                <a:ext cx="360" cy="36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8E42E533-808B-6C5A-D01B-25E8BED5289C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6874645" y="3884562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70E4E14C-B9BF-DC93-BE63-786B27DC457B}"/>
                    </a:ext>
                  </a:extLst>
                </p14:cNvPr>
                <p14:cNvContentPartPr/>
                <p14:nvPr/>
              </p14:nvContentPartPr>
              <p14:xfrm>
                <a:off x="6955645" y="3873042"/>
                <a:ext cx="360" cy="360"/>
              </p14:xfrm>
            </p:contentPart>
          </mc:Choice>
          <mc:Fallback xmlns=""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70E4E14C-B9BF-DC93-BE63-786B27DC457B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6946645" y="3864042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9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74ED1576-E140-1252-FAB0-30BF378D1085}"/>
                    </a:ext>
                  </a:extLst>
                </p14:cNvPr>
                <p14:cNvContentPartPr/>
                <p14:nvPr/>
              </p14:nvContentPartPr>
              <p14:xfrm>
                <a:off x="6819925" y="3842082"/>
                <a:ext cx="2160" cy="360"/>
              </p14:xfrm>
            </p:contentPart>
          </mc:Choice>
          <mc:Fallback xmlns=""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74ED1576-E140-1252-FAB0-30BF378D1085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6809125" y="3833082"/>
                  <a:ext cx="23328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53730485-8E27-EA0B-E647-1E88F78924C3}"/>
                    </a:ext>
                  </a:extLst>
                </p14:cNvPr>
                <p14:cNvContentPartPr/>
                <p14:nvPr/>
              </p14:nvContentPartPr>
              <p14:xfrm>
                <a:off x="6811645" y="3842082"/>
                <a:ext cx="360" cy="360"/>
              </p14:xfrm>
            </p:contentPart>
          </mc:Choice>
          <mc:Fallback xmlns=""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53730485-8E27-EA0B-E647-1E88F78924C3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6802645" y="3833082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1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039DC0D0-0BCC-F7F2-4FC7-C1A597B260C9}"/>
                    </a:ext>
                  </a:extLst>
                </p14:cNvPr>
                <p14:cNvContentPartPr/>
                <p14:nvPr/>
              </p14:nvContentPartPr>
              <p14:xfrm>
                <a:off x="6914245" y="3883122"/>
                <a:ext cx="360" cy="360"/>
              </p14:xfrm>
            </p:contentPart>
          </mc:Choice>
          <mc:Fallback xmlns=""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039DC0D0-0BCC-F7F2-4FC7-C1A597B260C9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6905245" y="3874122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96DCAC91-1FEB-1122-BD0B-D0171D4296B3}"/>
                    </a:ext>
                  </a:extLst>
                </p14:cNvPr>
                <p14:cNvContentPartPr/>
                <p14:nvPr/>
              </p14:nvContentPartPr>
              <p14:xfrm>
                <a:off x="6914245" y="3883122"/>
                <a:ext cx="360" cy="360"/>
              </p14:xfrm>
            </p:contentPart>
          </mc:Choice>
          <mc:Fallback xmlns=""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96DCAC91-1FEB-1122-BD0B-D0171D4296B3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6905245" y="3874122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3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FC1D9E68-A3F4-FF82-07C2-87C27C9D80A0}"/>
                    </a:ext>
                  </a:extLst>
                </p14:cNvPr>
                <p14:cNvContentPartPr/>
                <p14:nvPr/>
              </p14:nvContentPartPr>
              <p14:xfrm>
                <a:off x="6914245" y="3883122"/>
                <a:ext cx="10800" cy="10800"/>
              </p14:xfrm>
            </p:contentPart>
          </mc:Choice>
          <mc:Fallback xmlns=""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FC1D9E68-A3F4-FF82-07C2-87C27C9D80A0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6905245" y="3874122"/>
                  <a:ext cx="28440" cy="2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5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499E65DE-1342-A937-6630-3D6CED2EF791}"/>
                    </a:ext>
                  </a:extLst>
                </p14:cNvPr>
                <p14:cNvContentPartPr/>
                <p14:nvPr/>
              </p14:nvContentPartPr>
              <p14:xfrm>
                <a:off x="6914245" y="3879162"/>
                <a:ext cx="10800" cy="14760"/>
              </p14:xfrm>
            </p:contentPart>
          </mc:Choice>
          <mc:Fallback xmlns=""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499E65DE-1342-A937-6630-3D6CED2EF791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6905245" y="3870162"/>
                  <a:ext cx="28440" cy="3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7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25D7D134-E406-4C3B-47FD-9940C0945F21}"/>
                    </a:ext>
                  </a:extLst>
                </p14:cNvPr>
                <p14:cNvContentPartPr/>
                <p14:nvPr/>
              </p14:nvContentPartPr>
              <p14:xfrm>
                <a:off x="6719125" y="3873042"/>
                <a:ext cx="10440" cy="20880"/>
              </p14:xfrm>
            </p:contentPart>
          </mc:Choice>
          <mc:Fallback xmlns=""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25D7D134-E406-4C3B-47FD-9940C0945F21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6709804" y="3863884"/>
                  <a:ext cx="28710" cy="3882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9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788A0586-2A41-F4ED-30B8-5C035B548426}"/>
                    </a:ext>
                  </a:extLst>
                </p14:cNvPr>
                <p14:cNvContentPartPr/>
                <p14:nvPr/>
              </p14:nvContentPartPr>
              <p14:xfrm>
                <a:off x="6790765" y="3862602"/>
                <a:ext cx="360" cy="360"/>
              </p14:xfrm>
            </p:contentPart>
          </mc:Choice>
          <mc:Fallback xmlns=""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788A0586-2A41-F4ED-30B8-5C035B548426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6781765" y="3853602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5E50205A-A458-514D-59B5-B6FE6766E80C}"/>
                    </a:ext>
                  </a:extLst>
                </p14:cNvPr>
                <p14:cNvContentPartPr/>
                <p14:nvPr/>
              </p14:nvContentPartPr>
              <p14:xfrm>
                <a:off x="6790765" y="3862602"/>
                <a:ext cx="360" cy="360"/>
              </p14:xfrm>
            </p:contentPart>
          </mc:Choice>
          <mc:Fallback xmlns=""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5E50205A-A458-514D-59B5-B6FE6766E80C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6781765" y="3853602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1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B66A6DDC-807B-3C84-072E-81613E5A849B}"/>
                    </a:ext>
                  </a:extLst>
                </p14:cNvPr>
                <p14:cNvContentPartPr/>
                <p14:nvPr/>
              </p14:nvContentPartPr>
              <p14:xfrm>
                <a:off x="6790765" y="3862602"/>
                <a:ext cx="360" cy="360"/>
              </p14:xfrm>
            </p:contentPart>
          </mc:Choice>
          <mc:Fallback xmlns=""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B66A6DDC-807B-3C84-072E-81613E5A849B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6781765" y="3853602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E8755587-9C5F-E6B3-A066-04D563EC6BE7}"/>
                    </a:ext>
                  </a:extLst>
                </p14:cNvPr>
                <p14:cNvContentPartPr/>
                <p14:nvPr/>
              </p14:nvContentPartPr>
              <p14:xfrm>
                <a:off x="6775645" y="3770082"/>
                <a:ext cx="26280" cy="117000"/>
              </p14:xfrm>
            </p:contentPart>
          </mc:Choice>
          <mc:Fallback xmlns=""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E8755587-9C5F-E6B3-A066-04D563EC6BE7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6766645" y="3761082"/>
                  <a:ext cx="43920" cy="13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96701B18-1106-235B-A388-129CA829474C}"/>
                    </a:ext>
                  </a:extLst>
                </p14:cNvPr>
                <p14:cNvContentPartPr/>
                <p14:nvPr/>
              </p14:nvContentPartPr>
              <p14:xfrm>
                <a:off x="6766645" y="3729402"/>
                <a:ext cx="45720" cy="187920"/>
              </p14:xfrm>
            </p:contentPart>
          </mc:Choice>
          <mc:Fallback xmlns=""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96701B18-1106-235B-A388-129CA829474C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6757645" y="3720402"/>
                  <a:ext cx="63360" cy="20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BF470A18-B692-35B9-CECE-4A41CC9A6E47}"/>
                    </a:ext>
                  </a:extLst>
                </p14:cNvPr>
                <p14:cNvContentPartPr/>
                <p14:nvPr/>
              </p14:nvContentPartPr>
              <p14:xfrm>
                <a:off x="6562885" y="3741282"/>
                <a:ext cx="477360" cy="277560"/>
              </p14:xfrm>
            </p:contentPart>
          </mc:Choice>
          <mc:Fallback xmlns=""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BF470A18-B692-35B9-CECE-4A41CC9A6E47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6553885" y="3732282"/>
                  <a:ext cx="495000" cy="2952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58">
            <p14:nvContentPartPr>
              <p14:cNvPr id="14337" name="Ink 14336">
                <a:extLst>
                  <a:ext uri="{FF2B5EF4-FFF2-40B4-BE49-F238E27FC236}">
                    <a16:creationId xmlns:a16="http://schemas.microsoft.com/office/drawing/2014/main" id="{DCEC238E-63FB-088E-10B5-20661DA8406C}"/>
                  </a:ext>
                </a:extLst>
              </p14:cNvPr>
              <p14:cNvContentPartPr/>
              <p14:nvPr/>
            </p14:nvContentPartPr>
            <p14:xfrm>
              <a:off x="8179405" y="2645802"/>
              <a:ext cx="318240" cy="535680"/>
            </p14:xfrm>
          </p:contentPart>
        </mc:Choice>
        <mc:Fallback xmlns="">
          <p:pic>
            <p:nvPicPr>
              <p:cNvPr id="14337" name="Ink 14336">
                <a:extLst>
                  <a:ext uri="{FF2B5EF4-FFF2-40B4-BE49-F238E27FC236}">
                    <a16:creationId xmlns:a16="http://schemas.microsoft.com/office/drawing/2014/main" id="{DCEC238E-63FB-088E-10B5-20661DA8406C}"/>
                  </a:ext>
                </a:extLst>
              </p:cNvPr>
              <p:cNvPicPr/>
              <p:nvPr/>
            </p:nvPicPr>
            <p:blipFill>
              <a:blip r:embed="rId59"/>
              <a:stretch>
                <a:fillRect/>
              </a:stretch>
            </p:blipFill>
            <p:spPr>
              <a:xfrm>
                <a:off x="8170405" y="2636802"/>
                <a:ext cx="335880" cy="553320"/>
              </a:xfrm>
              <a:prstGeom prst="rect">
                <a:avLst/>
              </a:prstGeom>
            </p:spPr>
          </p:pic>
        </mc:Fallback>
      </mc:AlternateContent>
      <p:grpSp>
        <p:nvGrpSpPr>
          <p:cNvPr id="3" name="Group 2">
            <a:extLst>
              <a:ext uri="{FF2B5EF4-FFF2-40B4-BE49-F238E27FC236}">
                <a16:creationId xmlns:a16="http://schemas.microsoft.com/office/drawing/2014/main" id="{0CDF76B9-3A8F-82D3-0830-177E41A86B62}"/>
              </a:ext>
            </a:extLst>
          </p:cNvPr>
          <p:cNvGrpSpPr/>
          <p:nvPr/>
        </p:nvGrpSpPr>
        <p:grpSpPr>
          <a:xfrm>
            <a:off x="10454693" y="86442"/>
            <a:ext cx="1689462" cy="1162051"/>
            <a:chOff x="3957328" y="2490959"/>
            <a:chExt cx="907126" cy="907126"/>
          </a:xfrm>
          <a:solidFill>
            <a:schemeClr val="accent1"/>
          </a:solidFill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CC68C3CD-A07F-92F7-F753-EDEA0642A0C9}"/>
                </a:ext>
              </a:extLst>
            </p:cNvPr>
            <p:cNvSpPr/>
            <p:nvPr/>
          </p:nvSpPr>
          <p:spPr>
            <a:xfrm>
              <a:off x="3957328" y="2490959"/>
              <a:ext cx="907126" cy="907126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lv-LV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7F3FD925-D77F-EFB3-BBDC-34665BA7832F}"/>
                </a:ext>
              </a:extLst>
            </p:cNvPr>
            <p:cNvSpPr/>
            <p:nvPr/>
          </p:nvSpPr>
          <p:spPr>
            <a:xfrm>
              <a:off x="4137322" y="2623805"/>
              <a:ext cx="594286" cy="64143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985" tIns="6985" rIns="6985" bIns="6985" spcCol="1270" anchor="ctr"/>
            <a:lstStyle/>
            <a:p>
              <a:pPr algn="ctr" defTabSz="4889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lv-LV" altLang="lv-LV" sz="1800" b="1" dirty="0"/>
                <a:t>OSP 1.tabula </a:t>
              </a:r>
              <a:endParaRPr lang="lv-LV" sz="1800" dirty="0"/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CC420AFA-B285-AEA0-CD01-C3DCCB59B60B}"/>
              </a:ext>
            </a:extLst>
          </p:cNvPr>
          <p:cNvSpPr txBox="1"/>
          <p:nvPr/>
        </p:nvSpPr>
        <p:spPr>
          <a:xfrm>
            <a:off x="2264986" y="73812"/>
            <a:ext cx="7217594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lv-LV" altLang="lv-LV" sz="3000" b="1" dirty="0">
                <a:solidFill>
                  <a:srgbClr val="000000"/>
                </a:solidFill>
                <a:latin typeface="+mj-lt"/>
              </a:rPr>
              <a:t>OSP 1. tabula</a:t>
            </a:r>
          </a:p>
          <a:p>
            <a:pPr algn="ctr">
              <a:spcBef>
                <a:spcPct val="20000"/>
              </a:spcBef>
              <a:defRPr/>
            </a:pPr>
            <a:r>
              <a:rPr lang="lv-LV" altLang="lv-LV" sz="3000" b="1" dirty="0">
                <a:solidFill>
                  <a:srgbClr val="000000"/>
                </a:solidFill>
                <a:latin typeface="+mj-lt"/>
              </a:rPr>
              <a:t>Oficiālās statistikas saraksts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EC4074A-E893-C93C-4B2B-7CA93DA74A89}"/>
              </a:ext>
            </a:extLst>
          </p:cNvPr>
          <p:cNvPicPr>
            <a:picLocks noChangeAspect="1"/>
          </p:cNvPicPr>
          <p:nvPr/>
        </p:nvPicPr>
        <p:blipFill>
          <a:blip r:embed="rId60"/>
          <a:stretch>
            <a:fillRect/>
          </a:stretch>
        </p:blipFill>
        <p:spPr>
          <a:xfrm>
            <a:off x="2480370" y="1145471"/>
            <a:ext cx="7002210" cy="557068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Slide Number Placeholder 6">
            <a:extLst>
              <a:ext uri="{FF2B5EF4-FFF2-40B4-BE49-F238E27FC236}">
                <a16:creationId xmlns:a16="http://schemas.microsoft.com/office/drawing/2014/main" id="{E5EC99F2-4A14-D95D-A13A-D68E51AF6D4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5E6FBA48-2EF5-4139-98A7-8483E858670D}" type="slidenum">
              <a:rPr lang="en-US" altLang="lv-LV" smtClean="0"/>
              <a:pPr/>
              <a:t>7</a:t>
            </a:fld>
            <a:endParaRPr lang="en-US" altLang="lv-LV"/>
          </a:p>
        </p:txBody>
      </p:sp>
      <p:sp>
        <p:nvSpPr>
          <p:cNvPr id="16389" name="TextBox 3">
            <a:extLst>
              <a:ext uri="{FF2B5EF4-FFF2-40B4-BE49-F238E27FC236}">
                <a16:creationId xmlns:a16="http://schemas.microsoft.com/office/drawing/2014/main" id="{AB32CF77-3859-4826-AD36-1B1D0E3D4E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6809" y="6299269"/>
            <a:ext cx="1132135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lv-LV" altLang="lv-LV" sz="2000" dirty="0">
                <a:solidFill>
                  <a:srgbClr val="000000"/>
                </a:solidFill>
                <a:latin typeface="+mj-lt"/>
                <a:ea typeface="Verdana" panose="020B0604030504040204" pitchFamily="34" charset="0"/>
              </a:rPr>
              <a:t>Izmaiņu nepieciešamību pamato ailē «Komentāri» - jauniem vai svītrotajiem produktiem.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DAC1892F-9DF5-DA56-2D00-B3279AB41097}"/>
                  </a:ext>
                </a:extLst>
              </p14:cNvPr>
              <p14:cNvContentPartPr/>
              <p14:nvPr/>
            </p14:nvContentPartPr>
            <p14:xfrm>
              <a:off x="7241258" y="1373648"/>
              <a:ext cx="135360" cy="25308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DAC1892F-9DF5-DA56-2D00-B3279AB4109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178258" y="1310648"/>
                <a:ext cx="261000" cy="378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C7839C4C-1805-8659-304D-F2056A6522E0}"/>
                  </a:ext>
                </a:extLst>
              </p14:cNvPr>
              <p14:cNvContentPartPr/>
              <p14:nvPr/>
            </p14:nvContentPartPr>
            <p14:xfrm>
              <a:off x="7699885" y="1291430"/>
              <a:ext cx="321436" cy="396772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C7839C4C-1805-8659-304D-F2056A6522E0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7636681" y="1228365"/>
                <a:ext cx="447482" cy="52254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77465944-7F44-5B8B-28B6-492BF285FCB2}"/>
                  </a:ext>
                </a:extLst>
              </p14:cNvPr>
              <p14:cNvContentPartPr/>
              <p14:nvPr/>
            </p14:nvContentPartPr>
            <p14:xfrm>
              <a:off x="8219066" y="1145777"/>
              <a:ext cx="288180" cy="365922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77465944-7F44-5B8B-28B6-492BF285FCB2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8156105" y="1082749"/>
                <a:ext cx="413742" cy="491618"/>
              </a:xfrm>
              <a:prstGeom prst="rect">
                <a:avLst/>
              </a:prstGeom>
            </p:spPr>
          </p:pic>
        </mc:Fallback>
      </mc:AlternateContent>
      <p:grpSp>
        <p:nvGrpSpPr>
          <p:cNvPr id="8" name="Group 7">
            <a:extLst>
              <a:ext uri="{FF2B5EF4-FFF2-40B4-BE49-F238E27FC236}">
                <a16:creationId xmlns:a16="http://schemas.microsoft.com/office/drawing/2014/main" id="{027CE331-A5D1-9BCE-661E-EB84966A52FE}"/>
              </a:ext>
            </a:extLst>
          </p:cNvPr>
          <p:cNvGrpSpPr/>
          <p:nvPr/>
        </p:nvGrpSpPr>
        <p:grpSpPr>
          <a:xfrm>
            <a:off x="6815470" y="-13149"/>
            <a:ext cx="1845840" cy="1014448"/>
            <a:chOff x="3957328" y="2490959"/>
            <a:chExt cx="907126" cy="907126"/>
          </a:xfrm>
          <a:solidFill>
            <a:schemeClr val="accent1"/>
          </a:solidFill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9D1E1C5-2F70-4132-786B-52EF4AD1FDCC}"/>
                </a:ext>
              </a:extLst>
            </p:cNvPr>
            <p:cNvSpPr/>
            <p:nvPr/>
          </p:nvSpPr>
          <p:spPr>
            <a:xfrm>
              <a:off x="3957328" y="2490959"/>
              <a:ext cx="907126" cy="907126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lv-LV"/>
            </a:p>
          </p:txBody>
        </p:sp>
        <p:sp>
          <p:nvSpPr>
            <p:cNvPr id="10" name="Oval 4">
              <a:extLst>
                <a:ext uri="{FF2B5EF4-FFF2-40B4-BE49-F238E27FC236}">
                  <a16:creationId xmlns:a16="http://schemas.microsoft.com/office/drawing/2014/main" id="{307E1983-F709-6278-02BB-AAA62A5DBEEE}"/>
                </a:ext>
              </a:extLst>
            </p:cNvPr>
            <p:cNvSpPr/>
            <p:nvPr/>
          </p:nvSpPr>
          <p:spPr>
            <a:xfrm>
              <a:off x="4131510" y="2623806"/>
              <a:ext cx="573922" cy="64414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985" tIns="6985" rIns="6985" bIns="6985" spcCol="1270" anchor="ctr"/>
            <a:lstStyle/>
            <a:p>
              <a:pPr algn="ctr" defTabSz="4889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lv-LV" altLang="lv-LV" sz="1800" b="1" dirty="0"/>
                <a:t>OSP 1.tabula </a:t>
              </a:r>
              <a:endParaRPr lang="lv-LV" sz="1800" dirty="0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98EBBCDD-6F47-9794-7991-A97CA9CE2725}"/>
              </a:ext>
            </a:extLst>
          </p:cNvPr>
          <p:cNvSpPr txBox="1"/>
          <p:nvPr/>
        </p:nvSpPr>
        <p:spPr>
          <a:xfrm>
            <a:off x="584195" y="4360277"/>
            <a:ext cx="1144240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bg1">
                    <a:lumMod val="65000"/>
                  </a:schemeClr>
                </a:solidFill>
                <a:latin typeface="+mj-lt"/>
                <a:ea typeface="Verdana" panose="020B0604030504040204" pitchFamily="34" charset="0"/>
              </a:rPr>
              <a:t>šūnām, kuru saturs ir pārbaudīts, bet izmaiņas nav nepieciešamas, nomaina fona krāsu uz pelēku;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rgbClr val="FFC000"/>
                </a:solidFill>
                <a:latin typeface="+mj-lt"/>
                <a:ea typeface="Verdana" panose="020B0604030504040204" pitchFamily="34" charset="0"/>
              </a:rPr>
              <a:t>esošajām šūnām, kurās veiktas izmaiņas, nomaina fona krāsu uz dzeltenu;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rgbClr val="00B050"/>
                </a:solidFill>
                <a:latin typeface="+mj-lt"/>
                <a:ea typeface="Verdana" panose="020B0604030504040204" pitchFamily="34" charset="0"/>
              </a:rPr>
              <a:t>rindas, kuras pievienotas no jauna, ietonē zaļas - šajā gadījumā papildus jāaizpilda arī datnes beigās pievienotā lapa "Izmaksas (2026-2028); jaunas rindas pievieno sadaļas beigās!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000" strike="sngStrike" dirty="0">
                <a:solidFill>
                  <a:srgbClr val="FFC000"/>
                </a:solidFill>
                <a:latin typeface="+mj-lt"/>
                <a:ea typeface="Verdana" panose="020B0604030504040204" pitchFamily="34" charset="0"/>
              </a:rPr>
              <a:t>ja jāsvītro kādu rindu tabulā, ierakstu nedzēš, bet tekstam pievieno efektu "</a:t>
            </a:r>
            <a:r>
              <a:rPr lang="lv-LV" sz="2000" strike="sngStrike" dirty="0" err="1">
                <a:solidFill>
                  <a:srgbClr val="FFC000"/>
                </a:solidFill>
                <a:latin typeface="+mj-lt"/>
                <a:ea typeface="Verdana" panose="020B0604030504040204" pitchFamily="34" charset="0"/>
              </a:rPr>
              <a:t>Strikethrough</a:t>
            </a:r>
            <a:r>
              <a:rPr lang="lv-LV" sz="2000" strike="sngStrike" dirty="0">
                <a:solidFill>
                  <a:srgbClr val="FFC000"/>
                </a:solidFill>
                <a:latin typeface="+mj-lt"/>
                <a:ea typeface="Verdana" panose="020B0604030504040204" pitchFamily="34" charset="0"/>
              </a:rPr>
              <a:t>" (pārsvītrots teksts) un fona krāsu nomaina uz dzeltenu </a:t>
            </a:r>
          </a:p>
        </p:txBody>
      </p:sp>
      <p:grpSp>
        <p:nvGrpSpPr>
          <p:cNvPr id="2" name="Group 2">
            <a:extLst>
              <a:ext uri="{FF2B5EF4-FFF2-40B4-BE49-F238E27FC236}">
                <a16:creationId xmlns:a16="http://schemas.microsoft.com/office/drawing/2014/main" id="{02991EB6-7DC7-EEB3-1C3A-CB0059F7DEA8}"/>
              </a:ext>
            </a:extLst>
          </p:cNvPr>
          <p:cNvGrpSpPr>
            <a:grpSpLocks/>
          </p:cNvGrpSpPr>
          <p:nvPr/>
        </p:nvGrpSpPr>
        <p:grpSpPr bwMode="auto">
          <a:xfrm>
            <a:off x="8636358" y="-13149"/>
            <a:ext cx="1689461" cy="1026796"/>
            <a:chOff x="1795230" y="2287179"/>
            <a:chExt cx="1377960" cy="1377960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0DA8659D-68F4-7C8D-9D7B-9E8227DB8B76}"/>
                </a:ext>
              </a:extLst>
            </p:cNvPr>
            <p:cNvSpPr/>
            <p:nvPr/>
          </p:nvSpPr>
          <p:spPr>
            <a:xfrm>
              <a:off x="1795230" y="2287179"/>
              <a:ext cx="1377960" cy="1377960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lv-LV"/>
            </a:p>
          </p:txBody>
        </p:sp>
        <p:sp>
          <p:nvSpPr>
            <p:cNvPr id="11" name="Oval 4">
              <a:extLst>
                <a:ext uri="{FF2B5EF4-FFF2-40B4-BE49-F238E27FC236}">
                  <a16:creationId xmlns:a16="http://schemas.microsoft.com/office/drawing/2014/main" id="{C59FEEA6-CC5C-295F-21FF-BF486CBD2DC0}"/>
                </a:ext>
              </a:extLst>
            </p:cNvPr>
            <p:cNvSpPr/>
            <p:nvPr/>
          </p:nvSpPr>
          <p:spPr>
            <a:xfrm>
              <a:off x="1997366" y="2488209"/>
              <a:ext cx="973687" cy="975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4605" tIns="14605" rIns="14605" bIns="14605" spcCol="1270" anchor="ctr"/>
            <a:lstStyle/>
            <a:p>
              <a:pPr algn="ctr" defTabSz="10223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lv-LV" sz="1800" dirty="0"/>
                <a:t>OSP</a:t>
              </a:r>
              <a:r>
                <a:rPr lang="lv-LV" sz="2300" dirty="0"/>
                <a:t> </a:t>
              </a:r>
              <a:r>
                <a:rPr lang="lv-LV" sz="1800" b="1" dirty="0"/>
                <a:t>2.tabula</a:t>
              </a:r>
            </a:p>
          </p:txBody>
        </p:sp>
      </p:grpSp>
      <p:grpSp>
        <p:nvGrpSpPr>
          <p:cNvPr id="12" name="Group 9">
            <a:extLst>
              <a:ext uri="{FF2B5EF4-FFF2-40B4-BE49-F238E27FC236}">
                <a16:creationId xmlns:a16="http://schemas.microsoft.com/office/drawing/2014/main" id="{24E5257F-F07C-C20C-BB7A-4D18A05B5958}"/>
              </a:ext>
            </a:extLst>
          </p:cNvPr>
          <p:cNvGrpSpPr>
            <a:grpSpLocks/>
          </p:cNvGrpSpPr>
          <p:nvPr/>
        </p:nvGrpSpPr>
        <p:grpSpPr bwMode="auto">
          <a:xfrm>
            <a:off x="10127768" y="4994"/>
            <a:ext cx="1920396" cy="996305"/>
            <a:chOff x="1897599" y="1955202"/>
            <a:chExt cx="1486731" cy="1486731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49CB1B10-F357-497A-4F21-8F208C335FB7}"/>
                </a:ext>
              </a:extLst>
            </p:cNvPr>
            <p:cNvSpPr/>
            <p:nvPr/>
          </p:nvSpPr>
          <p:spPr>
            <a:xfrm>
              <a:off x="1897599" y="1955202"/>
              <a:ext cx="1486731" cy="1486731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lv-LV"/>
            </a:p>
          </p:txBody>
        </p:sp>
        <p:sp>
          <p:nvSpPr>
            <p:cNvPr id="16" name="Oval 4">
              <a:extLst>
                <a:ext uri="{FF2B5EF4-FFF2-40B4-BE49-F238E27FC236}">
                  <a16:creationId xmlns:a16="http://schemas.microsoft.com/office/drawing/2014/main" id="{AEB1561A-7102-E44A-FB8F-17B6A1075541}"/>
                </a:ext>
              </a:extLst>
            </p:cNvPr>
            <p:cNvSpPr/>
            <p:nvPr/>
          </p:nvSpPr>
          <p:spPr>
            <a:xfrm>
              <a:off x="2115416" y="2172365"/>
              <a:ext cx="1051096" cy="105240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0160" tIns="10160" rIns="10160" bIns="10160" spcCol="1270" anchor="ctr"/>
            <a:lstStyle/>
            <a:p>
              <a:pPr algn="ctr"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lv-LV" sz="1800" dirty="0"/>
                <a:t>OSP</a:t>
              </a:r>
            </a:p>
            <a:p>
              <a:pPr algn="ctr"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lv-LV" sz="1800" b="1" dirty="0"/>
                <a:t>3. tabula</a:t>
              </a: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6862D0F7-35B9-7C6E-45D2-6CF5BFDB4CEB}"/>
              </a:ext>
            </a:extLst>
          </p:cNvPr>
          <p:cNvSpPr txBox="1"/>
          <p:nvPr/>
        </p:nvSpPr>
        <p:spPr>
          <a:xfrm>
            <a:off x="3687396" y="269417"/>
            <a:ext cx="386386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3000" b="1" dirty="0">
                <a:latin typeface="+mj-lt"/>
                <a:ea typeface="Verdana" panose="020B0604030504040204" pitchFamily="34" charset="0"/>
              </a:rPr>
              <a:t>Krāsojums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D3736701-3213-E5D8-E8C5-DDD1D2635A6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117687" y="1182821"/>
            <a:ext cx="8010081" cy="318980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5AF5A68-AFC5-93ED-7A7B-7144D8C4652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823E35-1879-5544-0520-83D651105D1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B81771-FBCF-7348-B225-DCBDA28700E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55A9D674-6DE8-4A1F-B84A-185607364971}" type="slidenum">
              <a:rPr lang="en-US" altLang="lv-LV" smtClean="0"/>
              <a:pPr/>
              <a:t>8</a:t>
            </a:fld>
            <a:endParaRPr lang="en-US" altLang="lv-LV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A92913E-CEC2-9636-C2FA-692CBA9316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9964" y="456643"/>
            <a:ext cx="7237959" cy="3423839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CFF3CB25-E42C-A78E-E047-873BAF5C62D9}"/>
              </a:ext>
            </a:extLst>
          </p:cNvPr>
          <p:cNvGrpSpPr/>
          <p:nvPr/>
        </p:nvGrpSpPr>
        <p:grpSpPr>
          <a:xfrm>
            <a:off x="10156918" y="86442"/>
            <a:ext cx="1689462" cy="1162051"/>
            <a:chOff x="3957328" y="2490959"/>
            <a:chExt cx="907126" cy="907126"/>
          </a:xfrm>
          <a:solidFill>
            <a:schemeClr val="accent1"/>
          </a:solidFill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B6589A66-ABF1-EF47-3EB6-E1A7A6DF44ED}"/>
                </a:ext>
              </a:extLst>
            </p:cNvPr>
            <p:cNvSpPr/>
            <p:nvPr/>
          </p:nvSpPr>
          <p:spPr>
            <a:xfrm>
              <a:off x="3957328" y="2490959"/>
              <a:ext cx="907126" cy="907126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lv-LV"/>
            </a:p>
          </p:txBody>
        </p:sp>
        <p:sp>
          <p:nvSpPr>
            <p:cNvPr id="9" name="Oval 4">
              <a:extLst>
                <a:ext uri="{FF2B5EF4-FFF2-40B4-BE49-F238E27FC236}">
                  <a16:creationId xmlns:a16="http://schemas.microsoft.com/office/drawing/2014/main" id="{A2B8302C-4127-BED6-2684-1B2A7D10836C}"/>
                </a:ext>
              </a:extLst>
            </p:cNvPr>
            <p:cNvSpPr/>
            <p:nvPr/>
          </p:nvSpPr>
          <p:spPr>
            <a:xfrm>
              <a:off x="4090174" y="2700079"/>
              <a:ext cx="641434" cy="56516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985" tIns="6985" rIns="6985" bIns="6985" spcCol="1270" anchor="ctr"/>
            <a:lstStyle/>
            <a:p>
              <a:pPr algn="ctr" defTabSz="4889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lv-LV" altLang="lv-LV" sz="1800" b="1" dirty="0"/>
                <a:t>OSP 1.tabula </a:t>
              </a:r>
              <a:endParaRPr lang="lv-LV" sz="1800" dirty="0"/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ED32F6A0-2741-994E-039B-7EF606B5BD62}"/>
              </a:ext>
            </a:extLst>
          </p:cNvPr>
          <p:cNvSpPr txBox="1"/>
          <p:nvPr/>
        </p:nvSpPr>
        <p:spPr>
          <a:xfrm>
            <a:off x="254749" y="4272192"/>
            <a:ext cx="5624194" cy="15881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lv-LV" altLang="lv-LV" sz="1800" dirty="0">
                <a:latin typeface="+mj-lt"/>
              </a:rPr>
              <a:t>OSP projektā iekļauj visus ar statistikas (datu) nodrošināšanu saistītos darbus </a:t>
            </a:r>
          </a:p>
          <a:p>
            <a:pPr marL="342900" indent="-342900" algn="ctr">
              <a:lnSpc>
                <a:spcPct val="90000"/>
              </a:lnSpc>
              <a:buAutoNum type="arabicPeriod"/>
            </a:pPr>
            <a:r>
              <a:rPr lang="lv-LV" altLang="lv-LV" sz="1800" b="1" dirty="0">
                <a:latin typeface="+mj-lt"/>
                <a:ea typeface="Verdana" panose="020B0604030504040204" pitchFamily="34" charset="0"/>
              </a:rPr>
              <a:t>tabulā nav jānorāda publicējamie rādītāji!</a:t>
            </a:r>
          </a:p>
          <a:p>
            <a:pPr algn="ctr">
              <a:lnSpc>
                <a:spcPct val="90000"/>
              </a:lnSpc>
            </a:pPr>
            <a:endParaRPr lang="lv-LV" altLang="lv-LV" sz="1800" dirty="0">
              <a:latin typeface="+mj-lt"/>
            </a:endParaRPr>
          </a:p>
          <a:p>
            <a:pPr algn="ctr">
              <a:lnSpc>
                <a:spcPct val="90000"/>
              </a:lnSpc>
            </a:pPr>
            <a:endParaRPr lang="lv-LV" altLang="lv-LV" sz="1800" b="1" dirty="0">
              <a:latin typeface="+mj-lt"/>
              <a:ea typeface="Verdana" panose="020B0604030504040204" pitchFamily="34" charset="0"/>
            </a:endParaRPr>
          </a:p>
          <a:p>
            <a:pPr algn="ctr">
              <a:lnSpc>
                <a:spcPct val="90000"/>
              </a:lnSpc>
            </a:pPr>
            <a:endParaRPr lang="lv-LV" altLang="lv-LV" sz="1800" b="1" dirty="0">
              <a:latin typeface="+mj-lt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292FCA0-FFB5-5746-DA76-527A6CDB1440}"/>
              </a:ext>
            </a:extLst>
          </p:cNvPr>
          <p:cNvSpPr txBox="1"/>
          <p:nvPr/>
        </p:nvSpPr>
        <p:spPr>
          <a:xfrm>
            <a:off x="6902906" y="4272192"/>
            <a:ext cx="519003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>
              <a:spcAft>
                <a:spcPts val="800"/>
              </a:spcAft>
            </a:pPr>
            <a:r>
              <a:rPr lang="lv-LV" sz="18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Statistikas publicēšanas periodiskums. J</a:t>
            </a:r>
            <a:r>
              <a:rPr lang="fi-FI" sz="18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a dažādi</a:t>
            </a:r>
            <a:r>
              <a:rPr lang="lv-LV" sz="18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, tad jānorāda visus periodiskumus, piem., mēnesis, ceturksnis, gads, utt.</a:t>
            </a:r>
          </a:p>
        </p:txBody>
      </p:sp>
    </p:spTree>
    <p:extLst>
      <p:ext uri="{BB962C8B-B14F-4D97-AF65-F5344CB8AC3E}">
        <p14:creationId xmlns:p14="http://schemas.microsoft.com/office/powerpoint/2010/main" val="6294432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Placeholder 3">
            <a:extLst>
              <a:ext uri="{FF2B5EF4-FFF2-40B4-BE49-F238E27FC236}">
                <a16:creationId xmlns:a16="http://schemas.microsoft.com/office/drawing/2014/main" id="{6732B3F3-A381-87F0-36E4-09C815A389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721690" y="1650925"/>
            <a:ext cx="6819595" cy="4691063"/>
          </a:xfrm>
        </p:spPr>
        <p:txBody>
          <a:bodyPr>
            <a:normAutofit/>
          </a:bodyPr>
          <a:lstStyle/>
          <a:p>
            <a:r>
              <a:rPr lang="lv-LV" altLang="lv-LV" sz="2200" dirty="0">
                <a:latin typeface="+mj-lt"/>
              </a:rPr>
              <a:t>Metode, kas tiek izmantota datu iegūšanai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altLang="lv-LV" dirty="0">
              <a:latin typeface="+mj-lt"/>
            </a:endParaRPr>
          </a:p>
          <a:p>
            <a:r>
              <a:rPr lang="lv-LV" altLang="lv-LV" b="1" dirty="0" err="1">
                <a:latin typeface="+mj-lt"/>
              </a:rPr>
              <a:t>Apsekojums</a:t>
            </a:r>
            <a:r>
              <a:rPr lang="lv-LV" altLang="lv-LV" b="1" dirty="0">
                <a:latin typeface="+mj-lt"/>
              </a:rPr>
              <a:t>. </a:t>
            </a:r>
            <a:r>
              <a:rPr lang="lv-LV" altLang="lv-LV" dirty="0">
                <a:latin typeface="+mj-lt"/>
              </a:rPr>
              <a:t>Norāda, vai </a:t>
            </a:r>
            <a:r>
              <a:rPr lang="lv-LV" altLang="lv-LV" dirty="0" err="1">
                <a:latin typeface="+mj-lt"/>
              </a:rPr>
              <a:t>apsekojums</a:t>
            </a:r>
            <a:r>
              <a:rPr lang="lv-LV" altLang="lv-LV" dirty="0">
                <a:latin typeface="+mj-lt"/>
              </a:rPr>
              <a:t> ir pilns vai izlases, skaidri definējot, kas tiek apsekots, kā arī sniedzot īsu respondentu raksturojumu, piem., 1) pilns </a:t>
            </a:r>
            <a:r>
              <a:rPr lang="lv-LV" altLang="lv-LV" dirty="0" err="1">
                <a:latin typeface="+mj-lt"/>
              </a:rPr>
              <a:t>apsekojums</a:t>
            </a:r>
            <a:r>
              <a:rPr lang="lv-LV" altLang="lv-LV" dirty="0">
                <a:latin typeface="+mj-lt"/>
              </a:rPr>
              <a:t>, izmantojot valsts </a:t>
            </a:r>
            <a:r>
              <a:rPr lang="lv-LV" altLang="lv-LV" dirty="0" err="1">
                <a:latin typeface="+mj-lt"/>
              </a:rPr>
              <a:t>fondēto</a:t>
            </a:r>
            <a:r>
              <a:rPr lang="lv-LV" altLang="lv-LV" dirty="0">
                <a:latin typeface="+mj-lt"/>
              </a:rPr>
              <a:t> pensiju shēmas dalībnieku kontu operatora datus; 2) augkopības lauku saimniecību izlases </a:t>
            </a:r>
            <a:r>
              <a:rPr lang="lv-LV" altLang="lv-LV" dirty="0" err="1">
                <a:latin typeface="+mj-lt"/>
              </a:rPr>
              <a:t>apsekojums</a:t>
            </a:r>
            <a:endParaRPr lang="lv-LV" altLang="lv-LV" dirty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altLang="lv-LV" dirty="0">
              <a:latin typeface="+mj-lt"/>
            </a:endParaRPr>
          </a:p>
          <a:p>
            <a:r>
              <a:rPr lang="lv-LV" altLang="lv-LV" b="1" dirty="0">
                <a:latin typeface="+mj-lt"/>
              </a:rPr>
              <a:t>Aprēķins. </a:t>
            </a:r>
            <a:r>
              <a:rPr lang="lv-LV" altLang="lv-LV" dirty="0">
                <a:latin typeface="+mj-lt"/>
              </a:rPr>
              <a:t>Ja izmanto citu iestāžu apkopotos datus, norāda datu ieguves avotus, piem., aprēķini, izmantojot Centrālās statistikas pārvaldes apsekojumu datus, Lauku atbalsta dienesta un Lauku saimniecību uzskaites datu tīkla (SUDAT) datus</a:t>
            </a:r>
          </a:p>
        </p:txBody>
      </p:sp>
      <p:sp>
        <p:nvSpPr>
          <p:cNvPr id="19461" name="Slide Number Placeholder 6">
            <a:extLst>
              <a:ext uri="{FF2B5EF4-FFF2-40B4-BE49-F238E27FC236}">
                <a16:creationId xmlns:a16="http://schemas.microsoft.com/office/drawing/2014/main" id="{9C120E7B-71F3-32DC-F437-3DAB1F1CB9E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BF70830B-BA1A-4BA6-80C0-55CFF7C44FEE}" type="slidenum">
              <a:rPr lang="en-US" altLang="lv-LV" smtClean="0"/>
              <a:pPr/>
              <a:t>9</a:t>
            </a:fld>
            <a:endParaRPr lang="en-US" altLang="lv-LV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4B2EC17-7A6B-4945-35F0-87AB073EABED}"/>
              </a:ext>
            </a:extLst>
          </p:cNvPr>
          <p:cNvGrpSpPr/>
          <p:nvPr/>
        </p:nvGrpSpPr>
        <p:grpSpPr>
          <a:xfrm>
            <a:off x="10454693" y="86442"/>
            <a:ext cx="1689462" cy="1162051"/>
            <a:chOff x="3957328" y="2490959"/>
            <a:chExt cx="907126" cy="907126"/>
          </a:xfrm>
          <a:solidFill>
            <a:schemeClr val="accent1"/>
          </a:solidFill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811F0C5E-189D-C39A-D3B8-D3E768298CC4}"/>
                </a:ext>
              </a:extLst>
            </p:cNvPr>
            <p:cNvSpPr/>
            <p:nvPr/>
          </p:nvSpPr>
          <p:spPr>
            <a:xfrm>
              <a:off x="3957328" y="2490959"/>
              <a:ext cx="907126" cy="907126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lv-LV"/>
            </a:p>
          </p:txBody>
        </p:sp>
        <p:sp>
          <p:nvSpPr>
            <p:cNvPr id="4" name="Oval 4">
              <a:extLst>
                <a:ext uri="{FF2B5EF4-FFF2-40B4-BE49-F238E27FC236}">
                  <a16:creationId xmlns:a16="http://schemas.microsoft.com/office/drawing/2014/main" id="{85C2DB82-650D-809F-8691-9C0F16943189}"/>
                </a:ext>
              </a:extLst>
            </p:cNvPr>
            <p:cNvSpPr/>
            <p:nvPr/>
          </p:nvSpPr>
          <p:spPr>
            <a:xfrm>
              <a:off x="4090174" y="2726847"/>
              <a:ext cx="641434" cy="53839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985" tIns="6985" rIns="6985" bIns="6985" spcCol="1270" anchor="ctr"/>
            <a:lstStyle/>
            <a:p>
              <a:pPr algn="ctr" defTabSz="4889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lv-LV" altLang="lv-LV" sz="1800" b="1" dirty="0"/>
                <a:t>OSP 1.tabula </a:t>
              </a:r>
              <a:endParaRPr lang="lv-LV" sz="1800" dirty="0"/>
            </a:p>
          </p:txBody>
        </p:sp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id="{7684B6F4-9C46-9458-84A9-1A21F8FFFC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2079" y="2141167"/>
            <a:ext cx="2941682" cy="257566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923BB8B432E4994FA12DAA3B02CA8254" ma:contentTypeVersion="16" ma:contentTypeDescription="Izveidot jaunu dokumentu." ma:contentTypeScope="" ma:versionID="63d16c4bfbdb8c892e787a28c62e5561">
  <xsd:schema xmlns:xsd="http://www.w3.org/2001/XMLSchema" xmlns:xs="http://www.w3.org/2001/XMLSchema" xmlns:p="http://schemas.microsoft.com/office/2006/metadata/properties" xmlns:ns2="dbfa4824-63f3-4e3f-be46-8a1fd2d5e661" xmlns:ns3="3b728008-82f3-4c72-b335-5b184a27f4f9" targetNamespace="http://schemas.microsoft.com/office/2006/metadata/properties" ma:root="true" ma:fieldsID="2b31eaedae84d2a266bbf68aa3fe0403" ns2:_="" ns3:_="">
    <xsd:import namespace="dbfa4824-63f3-4e3f-be46-8a1fd2d5e661"/>
    <xsd:import namespace="3b728008-82f3-4c72-b335-5b184a27f4f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Svarigi" minOccurs="0"/>
                <xsd:element ref="ns2:Seciba" minOccurs="0"/>
                <xsd:element ref="ns2:MediaServiceOCR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fa4824-63f3-4e3f-be46-8a1fd2d5e6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1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Svarigi" ma:index="16" nillable="true" ma:displayName="Svarīgi" ma:default="Mapes (Folder) vai datnes (File) nosaukumu nedrīkst mainīt!" ma:format="Dropdown" ma:internalName="Svarigi">
      <xsd:simpleType>
        <xsd:restriction base="dms:Text">
          <xsd:maxLength value="255"/>
        </xsd:restriction>
      </xsd:simpleType>
    </xsd:element>
    <xsd:element name="Seciba" ma:index="17" nillable="true" ma:displayName="Secība" ma:internalName="Seciba" ma:percentage="FALSE">
      <xsd:simpleType>
        <xsd:restriction base="dms:Number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Attēlu atzīmes" ma:readOnly="false" ma:fieldId="{5cf76f15-5ced-4ddc-b409-7134ff3c332f}" ma:taxonomyMulti="true" ma:sspId="2da5ae06-1cae-4874-b349-f37f9a556e6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728008-82f3-4c72-b335-5b184a27f4f9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6e6f6806-610f-4c72-98a0-c8345a2de742}" ma:internalName="TaxCatchAll" ma:showField="CatchAllData" ma:web="3b728008-82f3-4c72-b335-5b184a27f4f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varigi xmlns="dbfa4824-63f3-4e3f-be46-8a1fd2d5e661">Mapes (Folder) vai datnes (File) nosaukumu nedrīkst mainīt!</Svarigi>
    <Seciba xmlns="dbfa4824-63f3-4e3f-be46-8a1fd2d5e661" xsi:nil="true"/>
    <TaxCatchAll xmlns="3b728008-82f3-4c72-b335-5b184a27f4f9" xsi:nil="true"/>
    <lcf76f155ced4ddcb4097134ff3c332f xmlns="dbfa4824-63f3-4e3f-be46-8a1fd2d5e661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E1C1135-41BB-4FA9-BE06-54223D03AE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bfa4824-63f3-4e3f-be46-8a1fd2d5e661"/>
    <ds:schemaRef ds:uri="3b728008-82f3-4c72-b335-5b184a27f4f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226E963-8269-4E18-9B74-71662E3FB9EF}">
  <ds:schemaRefs>
    <ds:schemaRef ds:uri="3b728008-82f3-4c72-b335-5b184a27f4f9"/>
    <ds:schemaRef ds:uri="http://purl.org/dc/dcmitype/"/>
    <ds:schemaRef ds:uri="http://www.w3.org/XML/1998/namespace"/>
    <ds:schemaRef ds:uri="dbfa4824-63f3-4e3f-be46-8a1fd2d5e661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33500E50-9D41-4037-AADA-E648C59C9A7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18824</TotalTime>
  <Words>1191</Words>
  <Application>Microsoft Office PowerPoint</Application>
  <PresentationFormat>Widescreen</PresentationFormat>
  <Paragraphs>171</Paragraphs>
  <Slides>27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Aptos</vt:lpstr>
      <vt:lpstr>Arial</vt:lpstr>
      <vt:lpstr>Calibri</vt:lpstr>
      <vt:lpstr>Times New Roman</vt:lpstr>
      <vt:lpstr>Verdana</vt:lpstr>
      <vt:lpstr>89_Prezentacija_templateLV</vt:lpstr>
      <vt:lpstr>Izmaiņas Oficiālās statistikas programmas (OSP) saturā un tās aizpildīšanas kārtībā</vt:lpstr>
      <vt:lpstr>Oficiālās statistikas programma</vt:lpstr>
      <vt:lpstr>Sagatavošanas kārtība</vt:lpstr>
      <vt:lpstr>Administratīvo izmaksu novērtējums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 tabula – Jaunas kolonnas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Prezentācijas paraugs (platiem ekrāniem 16 x 9) latviešu valodā</dc:title>
  <dc:creator>Dagnija</dc:creator>
  <cp:lastModifiedBy>Marija Kamanica</cp:lastModifiedBy>
  <cp:revision>137</cp:revision>
  <dcterms:created xsi:type="dcterms:W3CDTF">2014-11-20T14:46:47Z</dcterms:created>
  <dcterms:modified xsi:type="dcterms:W3CDTF">2025-04-30T09:00:18Z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0x010100923BB8B432E4994FA12DAA3B02CA8254</vt:lpwstr>
  </property>
</Properties>
</file>